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handoutMasterIdLst>
    <p:handoutMasterId r:id="rId4"/>
  </p:handoutMasterIdLst>
  <p:sldIdLst>
    <p:sldId id="256" r:id="rId2"/>
  </p:sldIdLst>
  <p:sldSz cx="31089600" cy="43891200"/>
  <p:notesSz cx="6858000" cy="9144000"/>
  <p:defaultTextStyle>
    <a:defPPr>
      <a:defRPr lang="en-US"/>
    </a:defPPr>
    <a:lvl1pPr algn="l" defTabSz="4283075"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1pPr>
    <a:lvl2pPr marL="2141538" indent="-1684338" algn="l" defTabSz="4283075"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2pPr>
    <a:lvl3pPr marL="4283075" indent="-3368675" algn="l" defTabSz="4283075"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3pPr>
    <a:lvl4pPr marL="6426200" indent="-5054600" algn="l" defTabSz="4283075"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4pPr>
    <a:lvl5pPr marL="8567738" indent="-6738938" algn="l" defTabSz="4283075"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3824">
          <p15:clr>
            <a:srgbClr val="A4A3A4"/>
          </p15:clr>
        </p15:guide>
        <p15:guide id="2" pos="97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638"/>
    <a:srgbClr val="C0C0C0"/>
    <a:srgbClr val="800000"/>
    <a:srgbClr val="ADAF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27" autoAdjust="0"/>
    <p:restoredTop sz="94741" autoAdjust="0"/>
  </p:normalViewPr>
  <p:slideViewPr>
    <p:cSldViewPr>
      <p:cViewPr>
        <p:scale>
          <a:sx n="50" d="100"/>
          <a:sy n="50" d="100"/>
        </p:scale>
        <p:origin x="-2904" y="-10464"/>
      </p:cViewPr>
      <p:guideLst>
        <p:guide orient="horz" pos="13824"/>
        <p:guide pos="9792"/>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05" d="100"/>
          <a:sy n="105" d="100"/>
        </p:scale>
        <p:origin x="-42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107" charset="0"/>
                <a:ea typeface="ＭＳ Ｐゴシック" pitchFamily="-107" charset="-128"/>
                <a:cs typeface="ＭＳ Ｐゴシック" pitchFamily="-107"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pitchFamily="-100" charset="-128"/>
              </a:defRPr>
            </a:lvl1pPr>
          </a:lstStyle>
          <a:p>
            <a:pPr>
              <a:defRPr/>
            </a:pPr>
            <a:fld id="{3A949A4F-5FE1-43F8-84B7-28BB4204AD0D}" type="datetime1">
              <a:rPr lang="en-US" altLang="en-US"/>
              <a:pPr>
                <a:defRPr/>
              </a:pPr>
              <a:t>11/26/2017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107" charset="0"/>
                <a:ea typeface="ＭＳ Ｐゴシック" pitchFamily="-107" charset="-128"/>
                <a:cs typeface="ＭＳ Ｐゴシック" pitchFamily="-107"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ＭＳ Ｐゴシック" panose="020B0600070205080204" pitchFamily="34" charset="-128"/>
              </a:defRPr>
            </a:lvl1pPr>
          </a:lstStyle>
          <a:p>
            <a:pPr>
              <a:defRPr/>
            </a:pPr>
            <a:fld id="{F73C6E9C-97C4-49B9-A373-C9AF42CF857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107" charset="0"/>
                <a:ea typeface="ＭＳ Ｐゴシック" pitchFamily="-107" charset="-128"/>
                <a:cs typeface="ＭＳ Ｐゴシック" pitchFamily="-107"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pitchFamily="-100" charset="-128"/>
              </a:defRPr>
            </a:lvl1pPr>
          </a:lstStyle>
          <a:p>
            <a:pPr>
              <a:defRPr/>
            </a:pPr>
            <a:fld id="{79DAB529-27EF-4810-B479-6119C97CADE9}" type="datetime1">
              <a:rPr lang="en-US" altLang="en-US"/>
              <a:pPr>
                <a:defRPr/>
              </a:pPr>
              <a:t>11/26/2017</a:t>
            </a:fld>
            <a:endParaRPr lang="en-US" altLang="en-US"/>
          </a:p>
        </p:txBody>
      </p:sp>
      <p:sp>
        <p:nvSpPr>
          <p:cNvPr id="4" name="Slide Image Placeholder 3"/>
          <p:cNvSpPr>
            <a:spLocks noGrp="1" noRot="1" noChangeAspect="1"/>
          </p:cNvSpPr>
          <p:nvPr>
            <p:ph type="sldImg" idx="2"/>
          </p:nvPr>
        </p:nvSpPr>
        <p:spPr>
          <a:xfrm>
            <a:off x="2214563" y="685800"/>
            <a:ext cx="242887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107" charset="0"/>
                <a:ea typeface="ＭＳ Ｐゴシック" pitchFamily="-107" charset="-128"/>
                <a:cs typeface="ＭＳ Ｐゴシック" pitchFamily="-107"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ＭＳ Ｐゴシック" panose="020B0600070205080204" pitchFamily="34" charset="-128"/>
              </a:defRPr>
            </a:lvl1pPr>
          </a:lstStyle>
          <a:p>
            <a:pPr>
              <a:defRPr/>
            </a:pPr>
            <a:fld id="{BAA43C15-D361-48D2-9B09-69689A18B9F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0" charset="-128"/>
        <a:cs typeface="ＭＳ Ｐゴシック" pitchFamily="-100"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0"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0"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0"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EAB4D2-3595-42EB-B07E-2EE284639EF7}" type="slidenum">
              <a:rPr lang="en-US" altLang="en-US" smtClean="0"/>
              <a:pPr/>
              <a:t>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31720" y="13634723"/>
            <a:ext cx="26426160" cy="9408160"/>
          </a:xfrm>
        </p:spPr>
        <p:txBody>
          <a:bodyPr/>
          <a:lstStyle/>
          <a:p>
            <a:r>
              <a:rPr lang="en-US"/>
              <a:t>Click to edit Master title style</a:t>
            </a:r>
          </a:p>
        </p:txBody>
      </p:sp>
      <p:sp>
        <p:nvSpPr>
          <p:cNvPr id="3" name="Subtitle 2"/>
          <p:cNvSpPr>
            <a:spLocks noGrp="1"/>
          </p:cNvSpPr>
          <p:nvPr>
            <p:ph type="subTitle" idx="1"/>
          </p:nvPr>
        </p:nvSpPr>
        <p:spPr>
          <a:xfrm>
            <a:off x="4663440" y="24871680"/>
            <a:ext cx="21762720" cy="11216640"/>
          </a:xfrm>
        </p:spPr>
        <p:txBody>
          <a:bodyPr/>
          <a:lstStyle>
            <a:lvl1pPr marL="0" indent="0" algn="ctr">
              <a:buNone/>
              <a:defRPr>
                <a:solidFill>
                  <a:schemeClr val="tx1">
                    <a:tint val="75000"/>
                  </a:schemeClr>
                </a:solidFill>
              </a:defRPr>
            </a:lvl1pPr>
            <a:lvl2pPr marL="2141993" indent="0" algn="ctr">
              <a:buNone/>
              <a:defRPr>
                <a:solidFill>
                  <a:schemeClr val="tx1">
                    <a:tint val="75000"/>
                  </a:schemeClr>
                </a:solidFill>
              </a:defRPr>
            </a:lvl2pPr>
            <a:lvl3pPr marL="4283990" indent="0" algn="ctr">
              <a:buNone/>
              <a:defRPr>
                <a:solidFill>
                  <a:schemeClr val="tx1">
                    <a:tint val="75000"/>
                  </a:schemeClr>
                </a:solidFill>
              </a:defRPr>
            </a:lvl3pPr>
            <a:lvl4pPr marL="6425988" indent="0" algn="ctr">
              <a:buNone/>
              <a:defRPr>
                <a:solidFill>
                  <a:schemeClr val="tx1">
                    <a:tint val="75000"/>
                  </a:schemeClr>
                </a:solidFill>
              </a:defRPr>
            </a:lvl4pPr>
            <a:lvl5pPr marL="8567981" indent="0" algn="ctr">
              <a:buNone/>
              <a:defRPr>
                <a:solidFill>
                  <a:schemeClr val="tx1">
                    <a:tint val="75000"/>
                  </a:schemeClr>
                </a:solidFill>
              </a:defRPr>
            </a:lvl5pPr>
            <a:lvl6pPr marL="10709973" indent="0" algn="ctr">
              <a:buNone/>
              <a:defRPr>
                <a:solidFill>
                  <a:schemeClr val="tx1">
                    <a:tint val="75000"/>
                  </a:schemeClr>
                </a:solidFill>
              </a:defRPr>
            </a:lvl6pPr>
            <a:lvl7pPr marL="12851971" indent="0" algn="ctr">
              <a:buNone/>
              <a:defRPr>
                <a:solidFill>
                  <a:schemeClr val="tx1">
                    <a:tint val="75000"/>
                  </a:schemeClr>
                </a:solidFill>
              </a:defRPr>
            </a:lvl7pPr>
            <a:lvl8pPr marL="14993968" indent="0" algn="ctr">
              <a:buNone/>
              <a:defRPr>
                <a:solidFill>
                  <a:schemeClr val="tx1">
                    <a:tint val="75000"/>
                  </a:schemeClr>
                </a:solidFill>
              </a:defRPr>
            </a:lvl8pPr>
            <a:lvl9pPr marL="1713596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BAF602D4-B32F-4F94-A5CC-5874ABDC51DA}" type="datetime1">
              <a:rPr lang="en-US" altLang="en-US"/>
              <a:pPr>
                <a:defRPr/>
              </a:pPr>
              <a:t>11/26/2017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0913DB-E1C4-4BB6-A3BA-A288637642CD}" type="slidenum">
              <a:rPr lang="en-US" altLang="en-US"/>
              <a:pPr>
                <a:defRPr/>
              </a:pPr>
              <a:t>‹#›</a:t>
            </a:fld>
            <a:endParaRPr lang="en-US" altLang="en-US"/>
          </a:p>
        </p:txBody>
      </p:sp>
    </p:spTree>
    <p:extLst>
      <p:ext uri="{BB962C8B-B14F-4D97-AF65-F5344CB8AC3E}">
        <p14:creationId xmlns:p14="http://schemas.microsoft.com/office/powerpoint/2010/main" val="374183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AC8485F-6766-4657-86DB-2D5E1CC5BC86}" type="datetime1">
              <a:rPr lang="en-US" altLang="en-US"/>
              <a:pPr>
                <a:defRPr/>
              </a:pPr>
              <a:t>11/26/2017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9CAF32B-0F65-4548-A071-8582C67676C9}" type="slidenum">
              <a:rPr lang="en-US" altLang="en-US"/>
              <a:pPr>
                <a:defRPr/>
              </a:pPr>
              <a:t>‹#›</a:t>
            </a:fld>
            <a:endParaRPr lang="en-US" altLang="en-US"/>
          </a:p>
        </p:txBody>
      </p:sp>
    </p:spTree>
    <p:extLst>
      <p:ext uri="{BB962C8B-B14F-4D97-AF65-F5344CB8AC3E}">
        <p14:creationId xmlns:p14="http://schemas.microsoft.com/office/powerpoint/2010/main" val="287890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539960" y="1757686"/>
            <a:ext cx="6995160" cy="37449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54480" y="1757686"/>
            <a:ext cx="20467320" cy="37449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98F07F9-E507-40CA-8609-61EC1101FC37}" type="datetime1">
              <a:rPr lang="en-US" altLang="en-US"/>
              <a:pPr>
                <a:defRPr/>
              </a:pPr>
              <a:t>11/26/2017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10477C9-E947-4E7E-A4AE-6DA7BF1430DA}" type="slidenum">
              <a:rPr lang="en-US" altLang="en-US"/>
              <a:pPr>
                <a:defRPr/>
              </a:pPr>
              <a:t>‹#›</a:t>
            </a:fld>
            <a:endParaRPr lang="en-US" altLang="en-US"/>
          </a:p>
        </p:txBody>
      </p:sp>
    </p:spTree>
    <p:extLst>
      <p:ext uri="{BB962C8B-B14F-4D97-AF65-F5344CB8AC3E}">
        <p14:creationId xmlns:p14="http://schemas.microsoft.com/office/powerpoint/2010/main" val="3847026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8E63429-3ED1-4EB5-B860-B311DE09A7E5}" type="datetime1">
              <a:rPr lang="en-US" altLang="en-US"/>
              <a:pPr>
                <a:defRPr/>
              </a:pPr>
              <a:t>11/26/2017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B3AAD32-7FD7-44ED-BE73-A7E1AEE0A421}" type="slidenum">
              <a:rPr lang="en-US" altLang="en-US"/>
              <a:pPr>
                <a:defRPr/>
              </a:pPr>
              <a:t>‹#›</a:t>
            </a:fld>
            <a:endParaRPr lang="en-US" altLang="en-US"/>
          </a:p>
        </p:txBody>
      </p:sp>
    </p:spTree>
    <p:extLst>
      <p:ext uri="{BB962C8B-B14F-4D97-AF65-F5344CB8AC3E}">
        <p14:creationId xmlns:p14="http://schemas.microsoft.com/office/powerpoint/2010/main" val="926245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55864" y="28204163"/>
            <a:ext cx="26426160" cy="8717280"/>
          </a:xfrm>
        </p:spPr>
        <p:txBody>
          <a:bodyPr anchor="t"/>
          <a:lstStyle>
            <a:lvl1pPr algn="l">
              <a:defRPr sz="18700" b="1" cap="all"/>
            </a:lvl1pPr>
          </a:lstStyle>
          <a:p>
            <a:r>
              <a:rPr lang="en-US"/>
              <a:t>Click to edit Master title style</a:t>
            </a:r>
          </a:p>
        </p:txBody>
      </p:sp>
      <p:sp>
        <p:nvSpPr>
          <p:cNvPr id="3" name="Text Placeholder 2"/>
          <p:cNvSpPr>
            <a:spLocks noGrp="1"/>
          </p:cNvSpPr>
          <p:nvPr>
            <p:ph type="body" idx="1"/>
          </p:nvPr>
        </p:nvSpPr>
        <p:spPr>
          <a:xfrm>
            <a:off x="2455864" y="18602979"/>
            <a:ext cx="26426160" cy="9601197"/>
          </a:xfrm>
        </p:spPr>
        <p:txBody>
          <a:bodyPr anchor="b"/>
          <a:lstStyle>
            <a:lvl1pPr marL="0" indent="0">
              <a:buNone/>
              <a:defRPr sz="9400">
                <a:solidFill>
                  <a:schemeClr val="tx1">
                    <a:tint val="75000"/>
                  </a:schemeClr>
                </a:solidFill>
              </a:defRPr>
            </a:lvl1pPr>
            <a:lvl2pPr marL="2141993" indent="0">
              <a:buNone/>
              <a:defRPr sz="8400">
                <a:solidFill>
                  <a:schemeClr val="tx1">
                    <a:tint val="75000"/>
                  </a:schemeClr>
                </a:solidFill>
              </a:defRPr>
            </a:lvl2pPr>
            <a:lvl3pPr marL="4283990" indent="0">
              <a:buNone/>
              <a:defRPr sz="7500">
                <a:solidFill>
                  <a:schemeClr val="tx1">
                    <a:tint val="75000"/>
                  </a:schemeClr>
                </a:solidFill>
              </a:defRPr>
            </a:lvl3pPr>
            <a:lvl4pPr marL="6425988" indent="0">
              <a:buNone/>
              <a:defRPr sz="6600">
                <a:solidFill>
                  <a:schemeClr val="tx1">
                    <a:tint val="75000"/>
                  </a:schemeClr>
                </a:solidFill>
              </a:defRPr>
            </a:lvl4pPr>
            <a:lvl5pPr marL="8567981" indent="0">
              <a:buNone/>
              <a:defRPr sz="6600">
                <a:solidFill>
                  <a:schemeClr val="tx1">
                    <a:tint val="75000"/>
                  </a:schemeClr>
                </a:solidFill>
              </a:defRPr>
            </a:lvl5pPr>
            <a:lvl6pPr marL="10709973" indent="0">
              <a:buNone/>
              <a:defRPr sz="6600">
                <a:solidFill>
                  <a:schemeClr val="tx1">
                    <a:tint val="75000"/>
                  </a:schemeClr>
                </a:solidFill>
              </a:defRPr>
            </a:lvl6pPr>
            <a:lvl7pPr marL="12851971" indent="0">
              <a:buNone/>
              <a:defRPr sz="6600">
                <a:solidFill>
                  <a:schemeClr val="tx1">
                    <a:tint val="75000"/>
                  </a:schemeClr>
                </a:solidFill>
              </a:defRPr>
            </a:lvl7pPr>
            <a:lvl8pPr marL="14993968" indent="0">
              <a:buNone/>
              <a:defRPr sz="6600">
                <a:solidFill>
                  <a:schemeClr val="tx1">
                    <a:tint val="75000"/>
                  </a:schemeClr>
                </a:solidFill>
              </a:defRPr>
            </a:lvl8pPr>
            <a:lvl9pPr marL="17135961" indent="0">
              <a:buNone/>
              <a:defRPr sz="6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A4CE8F4-75BB-4378-BFE1-9DF6F647C83F}" type="datetime1">
              <a:rPr lang="en-US" altLang="en-US"/>
              <a:pPr>
                <a:defRPr/>
              </a:pPr>
              <a:t>11/26/2017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9191309-CDBF-4596-A5E0-A5CCAEFDDD3A}" type="slidenum">
              <a:rPr lang="en-US" altLang="en-US"/>
              <a:pPr>
                <a:defRPr/>
              </a:pPr>
              <a:t>‹#›</a:t>
            </a:fld>
            <a:endParaRPr lang="en-US" altLang="en-US"/>
          </a:p>
        </p:txBody>
      </p:sp>
    </p:spTree>
    <p:extLst>
      <p:ext uri="{BB962C8B-B14F-4D97-AF65-F5344CB8AC3E}">
        <p14:creationId xmlns:p14="http://schemas.microsoft.com/office/powerpoint/2010/main" val="3236119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54480" y="10241296"/>
            <a:ext cx="13731240" cy="28966163"/>
          </a:xfrm>
        </p:spPr>
        <p:txBody>
          <a:bodyPr/>
          <a:lstStyle>
            <a:lvl1pPr>
              <a:defRPr sz="13100"/>
            </a:lvl1pPr>
            <a:lvl2pPr>
              <a:defRPr sz="11200"/>
            </a:lvl2pPr>
            <a:lvl3pPr>
              <a:defRPr sz="94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803880" y="10241296"/>
            <a:ext cx="13731240" cy="28966163"/>
          </a:xfrm>
        </p:spPr>
        <p:txBody>
          <a:bodyPr/>
          <a:lstStyle>
            <a:lvl1pPr>
              <a:defRPr sz="13100"/>
            </a:lvl1pPr>
            <a:lvl2pPr>
              <a:defRPr sz="11200"/>
            </a:lvl2pPr>
            <a:lvl3pPr>
              <a:defRPr sz="94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D5275CF-FB43-4497-A72B-F0697B989526}" type="datetime1">
              <a:rPr lang="en-US" altLang="en-US"/>
              <a:pPr>
                <a:defRPr/>
              </a:pPr>
              <a:t>11/26/2017</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32B254A-7A79-4AC6-8197-02AE4ECC80DD}" type="slidenum">
              <a:rPr lang="en-US" altLang="en-US"/>
              <a:pPr>
                <a:defRPr/>
              </a:pPr>
              <a:t>‹#›</a:t>
            </a:fld>
            <a:endParaRPr lang="en-US" altLang="en-US"/>
          </a:p>
        </p:txBody>
      </p:sp>
    </p:spTree>
    <p:extLst>
      <p:ext uri="{BB962C8B-B14F-4D97-AF65-F5344CB8AC3E}">
        <p14:creationId xmlns:p14="http://schemas.microsoft.com/office/powerpoint/2010/main" val="386115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54480" y="9824723"/>
            <a:ext cx="13736639" cy="4094477"/>
          </a:xfrm>
        </p:spPr>
        <p:txBody>
          <a:bodyPr anchor="b"/>
          <a:lstStyle>
            <a:lvl1pPr marL="0" indent="0">
              <a:buNone/>
              <a:defRPr sz="11200" b="1"/>
            </a:lvl1pPr>
            <a:lvl2pPr marL="2141993" indent="0">
              <a:buNone/>
              <a:defRPr sz="9400" b="1"/>
            </a:lvl2pPr>
            <a:lvl3pPr marL="4283990" indent="0">
              <a:buNone/>
              <a:defRPr sz="8400" b="1"/>
            </a:lvl3pPr>
            <a:lvl4pPr marL="6425988" indent="0">
              <a:buNone/>
              <a:defRPr sz="7500" b="1"/>
            </a:lvl4pPr>
            <a:lvl5pPr marL="8567981" indent="0">
              <a:buNone/>
              <a:defRPr sz="7500" b="1"/>
            </a:lvl5pPr>
            <a:lvl6pPr marL="10709973" indent="0">
              <a:buNone/>
              <a:defRPr sz="7500" b="1"/>
            </a:lvl6pPr>
            <a:lvl7pPr marL="12851971" indent="0">
              <a:buNone/>
              <a:defRPr sz="7500" b="1"/>
            </a:lvl7pPr>
            <a:lvl8pPr marL="14993968" indent="0">
              <a:buNone/>
              <a:defRPr sz="7500" b="1"/>
            </a:lvl8pPr>
            <a:lvl9pPr marL="17135961" indent="0">
              <a:buNone/>
              <a:defRPr sz="7500" b="1"/>
            </a:lvl9pPr>
          </a:lstStyle>
          <a:p>
            <a:pPr lvl="0"/>
            <a:r>
              <a:rPr lang="en-US"/>
              <a:t>Click to edit Master text styles</a:t>
            </a:r>
          </a:p>
        </p:txBody>
      </p:sp>
      <p:sp>
        <p:nvSpPr>
          <p:cNvPr id="4" name="Content Placeholder 3"/>
          <p:cNvSpPr>
            <a:spLocks noGrp="1"/>
          </p:cNvSpPr>
          <p:nvPr>
            <p:ph sz="half" idx="2"/>
          </p:nvPr>
        </p:nvSpPr>
        <p:spPr>
          <a:xfrm>
            <a:off x="1554480" y="13919200"/>
            <a:ext cx="13736639" cy="25288243"/>
          </a:xfrm>
        </p:spPr>
        <p:txBody>
          <a:bodyPr/>
          <a:lstStyle>
            <a:lvl1pPr>
              <a:defRPr sz="11200"/>
            </a:lvl1pPr>
            <a:lvl2pPr>
              <a:defRPr sz="9400"/>
            </a:lvl2pPr>
            <a:lvl3pPr>
              <a:defRPr sz="8400"/>
            </a:lvl3pPr>
            <a:lvl4pPr>
              <a:defRPr sz="7500"/>
            </a:lvl4pPr>
            <a:lvl5pPr>
              <a:defRPr sz="7500"/>
            </a:lvl5pPr>
            <a:lvl6pPr>
              <a:defRPr sz="7500"/>
            </a:lvl6pPr>
            <a:lvl7pPr>
              <a:defRPr sz="7500"/>
            </a:lvl7pPr>
            <a:lvl8pPr>
              <a:defRPr sz="7500"/>
            </a:lvl8pPr>
            <a:lvl9pPr>
              <a:defRPr sz="7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793094" y="9824723"/>
            <a:ext cx="13742035" cy="4094477"/>
          </a:xfrm>
        </p:spPr>
        <p:txBody>
          <a:bodyPr anchor="b"/>
          <a:lstStyle>
            <a:lvl1pPr marL="0" indent="0">
              <a:buNone/>
              <a:defRPr sz="11200" b="1"/>
            </a:lvl1pPr>
            <a:lvl2pPr marL="2141993" indent="0">
              <a:buNone/>
              <a:defRPr sz="9400" b="1"/>
            </a:lvl2pPr>
            <a:lvl3pPr marL="4283990" indent="0">
              <a:buNone/>
              <a:defRPr sz="8400" b="1"/>
            </a:lvl3pPr>
            <a:lvl4pPr marL="6425988" indent="0">
              <a:buNone/>
              <a:defRPr sz="7500" b="1"/>
            </a:lvl4pPr>
            <a:lvl5pPr marL="8567981" indent="0">
              <a:buNone/>
              <a:defRPr sz="7500" b="1"/>
            </a:lvl5pPr>
            <a:lvl6pPr marL="10709973" indent="0">
              <a:buNone/>
              <a:defRPr sz="7500" b="1"/>
            </a:lvl6pPr>
            <a:lvl7pPr marL="12851971" indent="0">
              <a:buNone/>
              <a:defRPr sz="7500" b="1"/>
            </a:lvl7pPr>
            <a:lvl8pPr marL="14993968" indent="0">
              <a:buNone/>
              <a:defRPr sz="7500" b="1"/>
            </a:lvl8pPr>
            <a:lvl9pPr marL="17135961" indent="0">
              <a:buNone/>
              <a:defRPr sz="7500" b="1"/>
            </a:lvl9pPr>
          </a:lstStyle>
          <a:p>
            <a:pPr lvl="0"/>
            <a:r>
              <a:rPr lang="en-US"/>
              <a:t>Click to edit Master text styles</a:t>
            </a:r>
          </a:p>
        </p:txBody>
      </p:sp>
      <p:sp>
        <p:nvSpPr>
          <p:cNvPr id="6" name="Content Placeholder 5"/>
          <p:cNvSpPr>
            <a:spLocks noGrp="1"/>
          </p:cNvSpPr>
          <p:nvPr>
            <p:ph sz="quarter" idx="4"/>
          </p:nvPr>
        </p:nvSpPr>
        <p:spPr>
          <a:xfrm>
            <a:off x="15793094" y="13919200"/>
            <a:ext cx="13742035" cy="25288243"/>
          </a:xfrm>
        </p:spPr>
        <p:txBody>
          <a:bodyPr/>
          <a:lstStyle>
            <a:lvl1pPr>
              <a:defRPr sz="11200"/>
            </a:lvl1pPr>
            <a:lvl2pPr>
              <a:defRPr sz="9400"/>
            </a:lvl2pPr>
            <a:lvl3pPr>
              <a:defRPr sz="8400"/>
            </a:lvl3pPr>
            <a:lvl4pPr>
              <a:defRPr sz="7500"/>
            </a:lvl4pPr>
            <a:lvl5pPr>
              <a:defRPr sz="7500"/>
            </a:lvl5pPr>
            <a:lvl6pPr>
              <a:defRPr sz="7500"/>
            </a:lvl6pPr>
            <a:lvl7pPr>
              <a:defRPr sz="7500"/>
            </a:lvl7pPr>
            <a:lvl8pPr>
              <a:defRPr sz="7500"/>
            </a:lvl8pPr>
            <a:lvl9pPr>
              <a:defRPr sz="7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942E1948-BCF7-41A1-AED0-3A55CC90A20C}" type="datetime1">
              <a:rPr lang="en-US" altLang="en-US"/>
              <a:pPr>
                <a:defRPr/>
              </a:pPr>
              <a:t>11/26/2017</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73B2277-4C51-401B-9172-FDDD1D8FBD9D}" type="slidenum">
              <a:rPr lang="en-US" altLang="en-US"/>
              <a:pPr>
                <a:defRPr/>
              </a:pPr>
              <a:t>‹#›</a:t>
            </a:fld>
            <a:endParaRPr lang="en-US" altLang="en-US"/>
          </a:p>
        </p:txBody>
      </p:sp>
    </p:spTree>
    <p:extLst>
      <p:ext uri="{BB962C8B-B14F-4D97-AF65-F5344CB8AC3E}">
        <p14:creationId xmlns:p14="http://schemas.microsoft.com/office/powerpoint/2010/main" val="47216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C551DEC-51C3-40AF-9BFE-CC1EA9996E1F}" type="datetime1">
              <a:rPr lang="en-US" altLang="en-US"/>
              <a:pPr>
                <a:defRPr/>
              </a:pPr>
              <a:t>11/26/2017</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23D1F16-04EE-4A91-A6E1-CFA5DCBB7C0E}" type="slidenum">
              <a:rPr lang="en-US" altLang="en-US"/>
              <a:pPr>
                <a:defRPr/>
              </a:pPr>
              <a:t>‹#›</a:t>
            </a:fld>
            <a:endParaRPr lang="en-US" altLang="en-US"/>
          </a:p>
        </p:txBody>
      </p:sp>
    </p:spTree>
    <p:extLst>
      <p:ext uri="{BB962C8B-B14F-4D97-AF65-F5344CB8AC3E}">
        <p14:creationId xmlns:p14="http://schemas.microsoft.com/office/powerpoint/2010/main" val="1684729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F8266CC-398F-4C9B-91B9-9C3E98F575AF}" type="datetime1">
              <a:rPr lang="en-US" altLang="en-US"/>
              <a:pPr>
                <a:defRPr/>
              </a:pPr>
              <a:t>11/26/2017</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7E637A-3D18-4CBF-A5C5-D7BEF4695120}" type="slidenum">
              <a:rPr lang="en-US" altLang="en-US"/>
              <a:pPr>
                <a:defRPr/>
              </a:pPr>
              <a:t>‹#›</a:t>
            </a:fld>
            <a:endParaRPr lang="en-US" altLang="en-US"/>
          </a:p>
        </p:txBody>
      </p:sp>
    </p:spTree>
    <p:extLst>
      <p:ext uri="{BB962C8B-B14F-4D97-AF65-F5344CB8AC3E}">
        <p14:creationId xmlns:p14="http://schemas.microsoft.com/office/powerpoint/2010/main" val="3691417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5" y="1747520"/>
            <a:ext cx="10228264" cy="7437120"/>
          </a:xfrm>
        </p:spPr>
        <p:txBody>
          <a:bodyPr anchor="b"/>
          <a:lstStyle>
            <a:lvl1pPr algn="l">
              <a:defRPr sz="9400" b="1"/>
            </a:lvl1pPr>
          </a:lstStyle>
          <a:p>
            <a:r>
              <a:rPr lang="en-US"/>
              <a:t>Click to edit Master title style</a:t>
            </a:r>
          </a:p>
        </p:txBody>
      </p:sp>
      <p:sp>
        <p:nvSpPr>
          <p:cNvPr id="3" name="Content Placeholder 2"/>
          <p:cNvSpPr>
            <a:spLocks noGrp="1"/>
          </p:cNvSpPr>
          <p:nvPr>
            <p:ph idx="1"/>
          </p:nvPr>
        </p:nvSpPr>
        <p:spPr>
          <a:xfrm>
            <a:off x="12155170" y="1747536"/>
            <a:ext cx="17379950" cy="37459923"/>
          </a:xfrm>
        </p:spPr>
        <p:txBody>
          <a:bodyPr/>
          <a:lstStyle>
            <a:lvl1pPr>
              <a:defRPr sz="15000"/>
            </a:lvl1pPr>
            <a:lvl2pPr>
              <a:defRPr sz="13100"/>
            </a:lvl2pPr>
            <a:lvl3pPr>
              <a:defRPr sz="11200"/>
            </a:lvl3pPr>
            <a:lvl4pPr>
              <a:defRPr sz="9400"/>
            </a:lvl4pPr>
            <a:lvl5pPr>
              <a:defRPr sz="9400"/>
            </a:lvl5pPr>
            <a:lvl6pPr>
              <a:defRPr sz="9400"/>
            </a:lvl6pPr>
            <a:lvl7pPr>
              <a:defRPr sz="9400"/>
            </a:lvl7pPr>
            <a:lvl8pPr>
              <a:defRPr sz="9400"/>
            </a:lvl8pPr>
            <a:lvl9pPr>
              <a:defRPr sz="9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54485" y="9184656"/>
            <a:ext cx="10228264" cy="30022803"/>
          </a:xfrm>
        </p:spPr>
        <p:txBody>
          <a:bodyPr/>
          <a:lstStyle>
            <a:lvl1pPr marL="0" indent="0">
              <a:buNone/>
              <a:defRPr sz="6600"/>
            </a:lvl1pPr>
            <a:lvl2pPr marL="2141993" indent="0">
              <a:buNone/>
              <a:defRPr sz="5600"/>
            </a:lvl2pPr>
            <a:lvl3pPr marL="4283990" indent="0">
              <a:buNone/>
              <a:defRPr sz="4700"/>
            </a:lvl3pPr>
            <a:lvl4pPr marL="6425988" indent="0">
              <a:buNone/>
              <a:defRPr sz="4200"/>
            </a:lvl4pPr>
            <a:lvl5pPr marL="8567981" indent="0">
              <a:buNone/>
              <a:defRPr sz="4200"/>
            </a:lvl5pPr>
            <a:lvl6pPr marL="10709973" indent="0">
              <a:buNone/>
              <a:defRPr sz="4200"/>
            </a:lvl6pPr>
            <a:lvl7pPr marL="12851971" indent="0">
              <a:buNone/>
              <a:defRPr sz="4200"/>
            </a:lvl7pPr>
            <a:lvl8pPr marL="14993968" indent="0">
              <a:buNone/>
              <a:defRPr sz="4200"/>
            </a:lvl8pPr>
            <a:lvl9pPr marL="17135961" indent="0">
              <a:buNone/>
              <a:defRPr sz="4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46F4ECF-3A5B-4E53-81E9-B9477F49EDA7}" type="datetime1">
              <a:rPr lang="en-US" altLang="en-US"/>
              <a:pPr>
                <a:defRPr/>
              </a:pPr>
              <a:t>11/26/2017</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40F14A9-BFA9-4579-979B-66EC5CEE30B5}" type="slidenum">
              <a:rPr lang="en-US" altLang="en-US"/>
              <a:pPr>
                <a:defRPr/>
              </a:pPr>
              <a:t>‹#›</a:t>
            </a:fld>
            <a:endParaRPr lang="en-US" altLang="en-US"/>
          </a:p>
        </p:txBody>
      </p:sp>
    </p:spTree>
    <p:extLst>
      <p:ext uri="{BB962C8B-B14F-4D97-AF65-F5344CB8AC3E}">
        <p14:creationId xmlns:p14="http://schemas.microsoft.com/office/powerpoint/2010/main" val="1423394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3779" y="30723840"/>
            <a:ext cx="18653760" cy="3627123"/>
          </a:xfrm>
        </p:spPr>
        <p:txBody>
          <a:bodyPr anchor="b"/>
          <a:lstStyle>
            <a:lvl1pPr algn="l">
              <a:defRPr sz="9400" b="1"/>
            </a:lvl1pPr>
          </a:lstStyle>
          <a:p>
            <a:r>
              <a:rPr lang="en-US"/>
              <a:t>Click to edit Master title style</a:t>
            </a:r>
          </a:p>
        </p:txBody>
      </p:sp>
      <p:sp>
        <p:nvSpPr>
          <p:cNvPr id="3" name="Picture Placeholder 2"/>
          <p:cNvSpPr>
            <a:spLocks noGrp="1"/>
          </p:cNvSpPr>
          <p:nvPr>
            <p:ph type="pic" idx="1"/>
          </p:nvPr>
        </p:nvSpPr>
        <p:spPr>
          <a:xfrm>
            <a:off x="6093779" y="3921760"/>
            <a:ext cx="18653760" cy="26334720"/>
          </a:xfrm>
        </p:spPr>
        <p:txBody>
          <a:bodyPr rtlCol="0">
            <a:normAutofit/>
          </a:bodyPr>
          <a:lstStyle>
            <a:lvl1pPr marL="0" indent="0">
              <a:buNone/>
              <a:defRPr sz="15000"/>
            </a:lvl1pPr>
            <a:lvl2pPr marL="2141993" indent="0">
              <a:buNone/>
              <a:defRPr sz="13100"/>
            </a:lvl2pPr>
            <a:lvl3pPr marL="4283990" indent="0">
              <a:buNone/>
              <a:defRPr sz="11200"/>
            </a:lvl3pPr>
            <a:lvl4pPr marL="6425988" indent="0">
              <a:buNone/>
              <a:defRPr sz="9400"/>
            </a:lvl4pPr>
            <a:lvl5pPr marL="8567981" indent="0">
              <a:buNone/>
              <a:defRPr sz="9400"/>
            </a:lvl5pPr>
            <a:lvl6pPr marL="10709973" indent="0">
              <a:buNone/>
              <a:defRPr sz="9400"/>
            </a:lvl6pPr>
            <a:lvl7pPr marL="12851971" indent="0">
              <a:buNone/>
              <a:defRPr sz="9400"/>
            </a:lvl7pPr>
            <a:lvl8pPr marL="14993968" indent="0">
              <a:buNone/>
              <a:defRPr sz="9400"/>
            </a:lvl8pPr>
            <a:lvl9pPr marL="17135961" indent="0">
              <a:buNone/>
              <a:defRPr sz="9400"/>
            </a:lvl9pPr>
          </a:lstStyle>
          <a:p>
            <a:pPr lvl="0"/>
            <a:endParaRPr lang="en-US" noProof="0"/>
          </a:p>
        </p:txBody>
      </p:sp>
      <p:sp>
        <p:nvSpPr>
          <p:cNvPr id="4" name="Text Placeholder 3"/>
          <p:cNvSpPr>
            <a:spLocks noGrp="1"/>
          </p:cNvSpPr>
          <p:nvPr>
            <p:ph type="body" sz="half" idx="2"/>
          </p:nvPr>
        </p:nvSpPr>
        <p:spPr>
          <a:xfrm>
            <a:off x="6093779" y="34350963"/>
            <a:ext cx="18653760" cy="5151117"/>
          </a:xfrm>
        </p:spPr>
        <p:txBody>
          <a:bodyPr/>
          <a:lstStyle>
            <a:lvl1pPr marL="0" indent="0">
              <a:buNone/>
              <a:defRPr sz="6600"/>
            </a:lvl1pPr>
            <a:lvl2pPr marL="2141993" indent="0">
              <a:buNone/>
              <a:defRPr sz="5600"/>
            </a:lvl2pPr>
            <a:lvl3pPr marL="4283990" indent="0">
              <a:buNone/>
              <a:defRPr sz="4700"/>
            </a:lvl3pPr>
            <a:lvl4pPr marL="6425988" indent="0">
              <a:buNone/>
              <a:defRPr sz="4200"/>
            </a:lvl4pPr>
            <a:lvl5pPr marL="8567981" indent="0">
              <a:buNone/>
              <a:defRPr sz="4200"/>
            </a:lvl5pPr>
            <a:lvl6pPr marL="10709973" indent="0">
              <a:buNone/>
              <a:defRPr sz="4200"/>
            </a:lvl6pPr>
            <a:lvl7pPr marL="12851971" indent="0">
              <a:buNone/>
              <a:defRPr sz="4200"/>
            </a:lvl7pPr>
            <a:lvl8pPr marL="14993968" indent="0">
              <a:buNone/>
              <a:defRPr sz="4200"/>
            </a:lvl8pPr>
            <a:lvl9pPr marL="17135961" indent="0">
              <a:buNone/>
              <a:defRPr sz="42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1A8D32E-2EC9-4D27-90E8-2D65A6A1C2C7}" type="datetime1">
              <a:rPr lang="en-US" altLang="en-US"/>
              <a:pPr>
                <a:defRPr/>
              </a:pPr>
              <a:t>11/26/2017</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CCD36AC-A8B2-4556-B604-5C73D1619BD0}" type="slidenum">
              <a:rPr lang="en-US" altLang="en-US"/>
              <a:pPr>
                <a:defRPr/>
              </a:pPr>
              <a:t>‹#›</a:t>
            </a:fld>
            <a:endParaRPr lang="en-US" altLang="en-US"/>
          </a:p>
        </p:txBody>
      </p:sp>
    </p:spTree>
    <p:extLst>
      <p:ext uri="{BB962C8B-B14F-4D97-AF65-F5344CB8AC3E}">
        <p14:creationId xmlns:p14="http://schemas.microsoft.com/office/powerpoint/2010/main" val="4163047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554163" y="1757363"/>
            <a:ext cx="27981275"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399" tIns="214202" rIns="428399" bIns="214202"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1554163" y="10240963"/>
            <a:ext cx="27981275" cy="2896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399" tIns="214202" rIns="428399" bIns="2142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554163" y="40681275"/>
            <a:ext cx="7254875" cy="2336800"/>
          </a:xfrm>
          <a:prstGeom prst="rect">
            <a:avLst/>
          </a:prstGeom>
        </p:spPr>
        <p:txBody>
          <a:bodyPr vert="horz" wrap="square" lIns="428399" tIns="214202" rIns="428399" bIns="214202" numCol="1" anchor="ctr" anchorCtr="0" compatLnSpc="1">
            <a:prstTxWarp prst="textNoShape">
              <a:avLst/>
            </a:prstTxWarp>
          </a:bodyPr>
          <a:lstStyle>
            <a:lvl1pPr eaLnBrk="1" hangingPunct="1">
              <a:defRPr sz="5600">
                <a:solidFill>
                  <a:srgbClr val="898989"/>
                </a:solidFill>
                <a:latin typeface="Arial" charset="0"/>
                <a:ea typeface="ＭＳ Ｐゴシック" pitchFamily="-100" charset="-128"/>
              </a:defRPr>
            </a:lvl1pPr>
          </a:lstStyle>
          <a:p>
            <a:pPr>
              <a:defRPr/>
            </a:pPr>
            <a:fld id="{9CCA2B6E-BA83-4BFC-9034-D20FB338F68A}" type="datetime1">
              <a:rPr lang="en-US" altLang="en-US"/>
              <a:pPr>
                <a:defRPr/>
              </a:pPr>
              <a:t>11/26/2017</a:t>
            </a:fld>
            <a:endParaRPr lang="en-US" altLang="en-US"/>
          </a:p>
        </p:txBody>
      </p:sp>
      <p:sp>
        <p:nvSpPr>
          <p:cNvPr id="5" name="Footer Placeholder 4"/>
          <p:cNvSpPr>
            <a:spLocks noGrp="1"/>
          </p:cNvSpPr>
          <p:nvPr>
            <p:ph type="ftr" sz="quarter" idx="3"/>
          </p:nvPr>
        </p:nvSpPr>
        <p:spPr>
          <a:xfrm>
            <a:off x="10621963" y="40681275"/>
            <a:ext cx="9845675" cy="2336800"/>
          </a:xfrm>
          <a:prstGeom prst="rect">
            <a:avLst/>
          </a:prstGeom>
        </p:spPr>
        <p:txBody>
          <a:bodyPr vert="horz" lIns="428399" tIns="214202" rIns="428399" bIns="214202" rtlCol="0" anchor="ctr"/>
          <a:lstStyle>
            <a:lvl1pPr algn="ctr" eaLnBrk="1" hangingPunct="1">
              <a:defRPr sz="5600">
                <a:solidFill>
                  <a:schemeClr val="tx1">
                    <a:tint val="75000"/>
                  </a:schemeClr>
                </a:solidFill>
                <a:latin typeface="Arial" charset="0"/>
                <a:ea typeface="+mn-ea"/>
                <a:cs typeface="+mn-cs"/>
              </a:defRPr>
            </a:lvl1pPr>
          </a:lstStyle>
          <a:p>
            <a:pPr>
              <a:defRPr/>
            </a:pPr>
            <a:endParaRPr lang="en-US"/>
          </a:p>
        </p:txBody>
      </p:sp>
      <p:sp>
        <p:nvSpPr>
          <p:cNvPr id="6" name="Slide Number Placeholder 5"/>
          <p:cNvSpPr>
            <a:spLocks noGrp="1"/>
          </p:cNvSpPr>
          <p:nvPr>
            <p:ph type="sldNum" sz="quarter" idx="4"/>
          </p:nvPr>
        </p:nvSpPr>
        <p:spPr>
          <a:xfrm>
            <a:off x="22280563" y="40681275"/>
            <a:ext cx="7254875" cy="2336800"/>
          </a:xfrm>
          <a:prstGeom prst="rect">
            <a:avLst/>
          </a:prstGeom>
        </p:spPr>
        <p:txBody>
          <a:bodyPr vert="horz" wrap="square" lIns="428399" tIns="214202" rIns="428399" bIns="214202" numCol="1" anchor="ctr" anchorCtr="0" compatLnSpc="1">
            <a:prstTxWarp prst="textNoShape">
              <a:avLst/>
            </a:prstTxWarp>
          </a:bodyPr>
          <a:lstStyle>
            <a:lvl1pPr algn="r" eaLnBrk="1" hangingPunct="1">
              <a:defRPr sz="5600">
                <a:solidFill>
                  <a:srgbClr val="898989"/>
                </a:solidFill>
                <a:latin typeface="Arial" panose="020B0604020202020204" pitchFamily="34" charset="0"/>
                <a:ea typeface="ＭＳ Ｐゴシック" panose="020B0600070205080204" pitchFamily="34" charset="-128"/>
              </a:defRPr>
            </a:lvl1pPr>
          </a:lstStyle>
          <a:p>
            <a:pPr>
              <a:defRPr/>
            </a:pPr>
            <a:fld id="{418E49D4-69F9-42A7-A78C-AADD96A4798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283075" rtl="0" eaLnBrk="0" fontAlgn="base" hangingPunct="0">
        <a:spcBef>
          <a:spcPct val="0"/>
        </a:spcBef>
        <a:spcAft>
          <a:spcPct val="0"/>
        </a:spcAft>
        <a:defRPr sz="20600" kern="1200">
          <a:solidFill>
            <a:schemeClr val="tx1"/>
          </a:solidFill>
          <a:latin typeface="+mj-lt"/>
          <a:ea typeface="ＭＳ Ｐゴシック" charset="0"/>
          <a:cs typeface="ＭＳ Ｐゴシック" pitchFamily="-104" charset="-128"/>
        </a:defRPr>
      </a:lvl1pPr>
      <a:lvl2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2pPr>
      <a:lvl3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3pPr>
      <a:lvl4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4pPr>
      <a:lvl5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5pPr>
      <a:lvl6pPr marL="457200" algn="ctr" defTabSz="4283075" rtl="0" fontAlgn="base">
        <a:spcBef>
          <a:spcPct val="0"/>
        </a:spcBef>
        <a:spcAft>
          <a:spcPct val="0"/>
        </a:spcAft>
        <a:defRPr sz="20600">
          <a:solidFill>
            <a:schemeClr val="tx1"/>
          </a:solidFill>
          <a:latin typeface="Calibri" pitchFamily="34" charset="0"/>
        </a:defRPr>
      </a:lvl6pPr>
      <a:lvl7pPr marL="914400" algn="ctr" defTabSz="4283075" rtl="0" fontAlgn="base">
        <a:spcBef>
          <a:spcPct val="0"/>
        </a:spcBef>
        <a:spcAft>
          <a:spcPct val="0"/>
        </a:spcAft>
        <a:defRPr sz="20600">
          <a:solidFill>
            <a:schemeClr val="tx1"/>
          </a:solidFill>
          <a:latin typeface="Calibri" pitchFamily="34" charset="0"/>
        </a:defRPr>
      </a:lvl7pPr>
      <a:lvl8pPr marL="1371600" algn="ctr" defTabSz="4283075" rtl="0" fontAlgn="base">
        <a:spcBef>
          <a:spcPct val="0"/>
        </a:spcBef>
        <a:spcAft>
          <a:spcPct val="0"/>
        </a:spcAft>
        <a:defRPr sz="20600">
          <a:solidFill>
            <a:schemeClr val="tx1"/>
          </a:solidFill>
          <a:latin typeface="Calibri" pitchFamily="34" charset="0"/>
        </a:defRPr>
      </a:lvl8pPr>
      <a:lvl9pPr marL="1828800" algn="ctr" defTabSz="4283075" rtl="0" fontAlgn="base">
        <a:spcBef>
          <a:spcPct val="0"/>
        </a:spcBef>
        <a:spcAft>
          <a:spcPct val="0"/>
        </a:spcAft>
        <a:defRPr sz="20600">
          <a:solidFill>
            <a:schemeClr val="tx1"/>
          </a:solidFill>
          <a:latin typeface="Calibri" pitchFamily="34" charset="0"/>
        </a:defRPr>
      </a:lvl9pPr>
    </p:titleStyle>
    <p:bodyStyle>
      <a:lvl1pPr marL="1604963" indent="-1604963" algn="l" defTabSz="4283075" rtl="0" eaLnBrk="0" fontAlgn="base" hangingPunct="0">
        <a:spcBef>
          <a:spcPct val="20000"/>
        </a:spcBef>
        <a:spcAft>
          <a:spcPct val="0"/>
        </a:spcAft>
        <a:buFont typeface="Arial" panose="020B0604020202020204" pitchFamily="34" charset="0"/>
        <a:buChar char="•"/>
        <a:defRPr sz="15000" kern="1200">
          <a:solidFill>
            <a:schemeClr val="tx1"/>
          </a:solidFill>
          <a:latin typeface="+mn-lt"/>
          <a:ea typeface="ＭＳ Ｐゴシック" charset="0"/>
          <a:cs typeface="ＭＳ Ｐゴシック" pitchFamily="-104" charset="-128"/>
        </a:defRPr>
      </a:lvl1pPr>
      <a:lvl2pPr marL="3479800" indent="-1338263" algn="l" defTabSz="4283075" rtl="0" eaLnBrk="0" fontAlgn="base" hangingPunct="0">
        <a:spcBef>
          <a:spcPct val="20000"/>
        </a:spcBef>
        <a:spcAft>
          <a:spcPct val="0"/>
        </a:spcAft>
        <a:buFont typeface="Arial" panose="020B0604020202020204" pitchFamily="34" charset="0"/>
        <a:buChar char="–"/>
        <a:defRPr sz="13100" kern="1200">
          <a:solidFill>
            <a:schemeClr val="tx1"/>
          </a:solidFill>
          <a:latin typeface="+mn-lt"/>
          <a:ea typeface="ＭＳ Ｐゴシック" charset="0"/>
          <a:cs typeface="+mn-cs"/>
        </a:defRPr>
      </a:lvl2pPr>
      <a:lvl3pPr marL="5354638" indent="-1069975" algn="l" defTabSz="4283075" rtl="0" eaLnBrk="0" fontAlgn="base" hangingPunct="0">
        <a:spcBef>
          <a:spcPct val="20000"/>
        </a:spcBef>
        <a:spcAft>
          <a:spcPct val="0"/>
        </a:spcAft>
        <a:buFont typeface="Arial" panose="020B0604020202020204" pitchFamily="34" charset="0"/>
        <a:buChar char="•"/>
        <a:defRPr sz="11200" kern="1200">
          <a:solidFill>
            <a:schemeClr val="tx1"/>
          </a:solidFill>
          <a:latin typeface="+mn-lt"/>
          <a:ea typeface="ＭＳ Ｐゴシック" charset="0"/>
          <a:cs typeface="+mn-cs"/>
        </a:defRPr>
      </a:lvl3pPr>
      <a:lvl4pPr marL="7496175" indent="-1069975" algn="l" defTabSz="4283075" rtl="0" eaLnBrk="0" fontAlgn="base" hangingPunct="0">
        <a:spcBef>
          <a:spcPct val="20000"/>
        </a:spcBef>
        <a:spcAft>
          <a:spcPct val="0"/>
        </a:spcAft>
        <a:buFont typeface="Arial" panose="020B0604020202020204" pitchFamily="34" charset="0"/>
        <a:buChar char="–"/>
        <a:defRPr sz="9400" kern="1200">
          <a:solidFill>
            <a:schemeClr val="tx1"/>
          </a:solidFill>
          <a:latin typeface="+mn-lt"/>
          <a:ea typeface="ＭＳ Ｐゴシック" charset="0"/>
          <a:cs typeface="+mn-cs"/>
        </a:defRPr>
      </a:lvl4pPr>
      <a:lvl5pPr marL="9637713" indent="-1069975" algn="l" defTabSz="4283075" rtl="0" eaLnBrk="0" fontAlgn="base" hangingPunct="0">
        <a:spcBef>
          <a:spcPct val="20000"/>
        </a:spcBef>
        <a:spcAft>
          <a:spcPct val="0"/>
        </a:spcAft>
        <a:buFont typeface="Arial" panose="020B0604020202020204" pitchFamily="34" charset="0"/>
        <a:buChar char="»"/>
        <a:defRPr sz="9400" kern="1200">
          <a:solidFill>
            <a:schemeClr val="tx1"/>
          </a:solidFill>
          <a:latin typeface="+mn-lt"/>
          <a:ea typeface="ＭＳ Ｐゴシック" charset="0"/>
          <a:cs typeface="+mn-cs"/>
        </a:defRPr>
      </a:lvl5pPr>
      <a:lvl6pPr marL="11780974" indent="-1071001" algn="l" defTabSz="4283990" rtl="0" eaLnBrk="1" latinLnBrk="0" hangingPunct="1">
        <a:spcBef>
          <a:spcPct val="20000"/>
        </a:spcBef>
        <a:buFont typeface="Arial" pitchFamily="34" charset="0"/>
        <a:buChar char="•"/>
        <a:defRPr sz="9400" kern="1200">
          <a:solidFill>
            <a:schemeClr val="tx1"/>
          </a:solidFill>
          <a:latin typeface="+mn-lt"/>
          <a:ea typeface="+mn-ea"/>
          <a:cs typeface="+mn-cs"/>
        </a:defRPr>
      </a:lvl6pPr>
      <a:lvl7pPr marL="13922967" indent="-1071001" algn="l" defTabSz="4283990" rtl="0" eaLnBrk="1" latinLnBrk="0" hangingPunct="1">
        <a:spcBef>
          <a:spcPct val="20000"/>
        </a:spcBef>
        <a:buFont typeface="Arial" pitchFamily="34" charset="0"/>
        <a:buChar char="•"/>
        <a:defRPr sz="9400" kern="1200">
          <a:solidFill>
            <a:schemeClr val="tx1"/>
          </a:solidFill>
          <a:latin typeface="+mn-lt"/>
          <a:ea typeface="+mn-ea"/>
          <a:cs typeface="+mn-cs"/>
        </a:defRPr>
      </a:lvl7pPr>
      <a:lvl8pPr marL="16064965" indent="-1071001" algn="l" defTabSz="4283990" rtl="0" eaLnBrk="1" latinLnBrk="0" hangingPunct="1">
        <a:spcBef>
          <a:spcPct val="20000"/>
        </a:spcBef>
        <a:buFont typeface="Arial" pitchFamily="34" charset="0"/>
        <a:buChar char="•"/>
        <a:defRPr sz="9400" kern="1200">
          <a:solidFill>
            <a:schemeClr val="tx1"/>
          </a:solidFill>
          <a:latin typeface="+mn-lt"/>
          <a:ea typeface="+mn-ea"/>
          <a:cs typeface="+mn-cs"/>
        </a:defRPr>
      </a:lvl8pPr>
      <a:lvl9pPr marL="18206962" indent="-1071001" algn="l" defTabSz="4283990" rtl="0" eaLnBrk="1" latinLnBrk="0" hangingPunct="1">
        <a:spcBef>
          <a:spcPct val="20000"/>
        </a:spcBef>
        <a:buFont typeface="Arial" pitchFamily="34" charset="0"/>
        <a:buChar char="•"/>
        <a:defRPr sz="9400" kern="1200">
          <a:solidFill>
            <a:schemeClr val="tx1"/>
          </a:solidFill>
          <a:latin typeface="+mn-lt"/>
          <a:ea typeface="+mn-ea"/>
          <a:cs typeface="+mn-cs"/>
        </a:defRPr>
      </a:lvl9pPr>
    </p:bodyStyle>
    <p:otherStyle>
      <a:defPPr>
        <a:defRPr lang="en-US"/>
      </a:defPPr>
      <a:lvl1pPr marL="0" algn="l" defTabSz="4283990" rtl="0" eaLnBrk="1" latinLnBrk="0" hangingPunct="1">
        <a:defRPr sz="8400" kern="1200">
          <a:solidFill>
            <a:schemeClr val="tx1"/>
          </a:solidFill>
          <a:latin typeface="+mn-lt"/>
          <a:ea typeface="+mn-ea"/>
          <a:cs typeface="+mn-cs"/>
        </a:defRPr>
      </a:lvl1pPr>
      <a:lvl2pPr marL="2141993" algn="l" defTabSz="4283990" rtl="0" eaLnBrk="1" latinLnBrk="0" hangingPunct="1">
        <a:defRPr sz="8400" kern="1200">
          <a:solidFill>
            <a:schemeClr val="tx1"/>
          </a:solidFill>
          <a:latin typeface="+mn-lt"/>
          <a:ea typeface="+mn-ea"/>
          <a:cs typeface="+mn-cs"/>
        </a:defRPr>
      </a:lvl2pPr>
      <a:lvl3pPr marL="4283990" algn="l" defTabSz="4283990" rtl="0" eaLnBrk="1" latinLnBrk="0" hangingPunct="1">
        <a:defRPr sz="8400" kern="1200">
          <a:solidFill>
            <a:schemeClr val="tx1"/>
          </a:solidFill>
          <a:latin typeface="+mn-lt"/>
          <a:ea typeface="+mn-ea"/>
          <a:cs typeface="+mn-cs"/>
        </a:defRPr>
      </a:lvl3pPr>
      <a:lvl4pPr marL="6425988" algn="l" defTabSz="4283990" rtl="0" eaLnBrk="1" latinLnBrk="0" hangingPunct="1">
        <a:defRPr sz="8400" kern="1200">
          <a:solidFill>
            <a:schemeClr val="tx1"/>
          </a:solidFill>
          <a:latin typeface="+mn-lt"/>
          <a:ea typeface="+mn-ea"/>
          <a:cs typeface="+mn-cs"/>
        </a:defRPr>
      </a:lvl4pPr>
      <a:lvl5pPr marL="8567981" algn="l" defTabSz="4283990" rtl="0" eaLnBrk="1" latinLnBrk="0" hangingPunct="1">
        <a:defRPr sz="8400" kern="1200">
          <a:solidFill>
            <a:schemeClr val="tx1"/>
          </a:solidFill>
          <a:latin typeface="+mn-lt"/>
          <a:ea typeface="+mn-ea"/>
          <a:cs typeface="+mn-cs"/>
        </a:defRPr>
      </a:lvl5pPr>
      <a:lvl6pPr marL="10709973" algn="l" defTabSz="4283990" rtl="0" eaLnBrk="1" latinLnBrk="0" hangingPunct="1">
        <a:defRPr sz="8400" kern="1200">
          <a:solidFill>
            <a:schemeClr val="tx1"/>
          </a:solidFill>
          <a:latin typeface="+mn-lt"/>
          <a:ea typeface="+mn-ea"/>
          <a:cs typeface="+mn-cs"/>
        </a:defRPr>
      </a:lvl6pPr>
      <a:lvl7pPr marL="12851971" algn="l" defTabSz="4283990" rtl="0" eaLnBrk="1" latinLnBrk="0" hangingPunct="1">
        <a:defRPr sz="8400" kern="1200">
          <a:solidFill>
            <a:schemeClr val="tx1"/>
          </a:solidFill>
          <a:latin typeface="+mn-lt"/>
          <a:ea typeface="+mn-ea"/>
          <a:cs typeface="+mn-cs"/>
        </a:defRPr>
      </a:lvl7pPr>
      <a:lvl8pPr marL="14993968" algn="l" defTabSz="4283990" rtl="0" eaLnBrk="1" latinLnBrk="0" hangingPunct="1">
        <a:defRPr sz="8400" kern="1200">
          <a:solidFill>
            <a:schemeClr val="tx1"/>
          </a:solidFill>
          <a:latin typeface="+mn-lt"/>
          <a:ea typeface="+mn-ea"/>
          <a:cs typeface="+mn-cs"/>
        </a:defRPr>
      </a:lvl8pPr>
      <a:lvl9pPr marL="17135961" algn="l" defTabSz="4283990" rtl="0" eaLnBrk="1" latinLnBrk="0" hangingPunct="1">
        <a:defRPr sz="8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6"/>
          <p:cNvGrpSpPr>
            <a:grpSpLocks/>
          </p:cNvGrpSpPr>
          <p:nvPr/>
        </p:nvGrpSpPr>
        <p:grpSpPr bwMode="auto">
          <a:xfrm>
            <a:off x="76174" y="76200"/>
            <a:ext cx="31089600" cy="43891200"/>
            <a:chOff x="0" y="0"/>
            <a:chExt cx="31089600" cy="43891200"/>
          </a:xfrm>
          <a:effectLst>
            <a:outerShdw blurRad="50800" dist="38100" dir="8100000" algn="tr" rotWithShape="0">
              <a:prstClr val="black">
                <a:alpha val="40000"/>
              </a:prstClr>
            </a:outerShdw>
          </a:effectLst>
        </p:grpSpPr>
        <p:sp>
          <p:nvSpPr>
            <p:cNvPr id="17" name="Rectangle 16"/>
            <p:cNvSpPr/>
            <p:nvPr/>
          </p:nvSpPr>
          <p:spPr>
            <a:xfrm>
              <a:off x="0" y="0"/>
              <a:ext cx="31089600" cy="43891200"/>
            </a:xfrm>
            <a:prstGeom prst="rect">
              <a:avLst/>
            </a:prstGeom>
            <a:solidFill>
              <a:srgbClr val="A32638"/>
            </a:solidFill>
            <a:ln w="38100">
              <a:solidFill>
                <a:srgbClr val="ADAFAA"/>
              </a:solidFill>
            </a:ln>
          </p:spPr>
          <p:style>
            <a:lnRef idx="2">
              <a:schemeClr val="accent1">
                <a:shade val="50000"/>
              </a:schemeClr>
            </a:lnRef>
            <a:fillRef idx="1">
              <a:schemeClr val="accent1"/>
            </a:fillRef>
            <a:effectRef idx="0">
              <a:schemeClr val="accent1"/>
            </a:effectRef>
            <a:fontRef idx="minor">
              <a:schemeClr val="lt1"/>
            </a:fontRef>
          </p:style>
          <p:txBody>
            <a:bodyPr lIns="94906" tIns="47453" rIns="94906" bIns="47453" anchor="ctr"/>
            <a:lstStyle/>
            <a:p>
              <a:pPr algn="ctr" defTabSz="4284227" eaLnBrk="1" fontAlgn="auto" hangingPunct="1">
                <a:spcBef>
                  <a:spcPts val="0"/>
                </a:spcBef>
                <a:spcAft>
                  <a:spcPts val="0"/>
                </a:spcAft>
                <a:defRPr/>
              </a:pPr>
              <a:endParaRPr lang="en-US"/>
            </a:p>
          </p:txBody>
        </p:sp>
        <p:sp>
          <p:nvSpPr>
            <p:cNvPr id="8" name="Rectangle 7"/>
            <p:cNvSpPr/>
            <p:nvPr/>
          </p:nvSpPr>
          <p:spPr>
            <a:xfrm>
              <a:off x="777875" y="5486400"/>
              <a:ext cx="29624337" cy="37033200"/>
            </a:xfrm>
            <a:prstGeom prst="rect">
              <a:avLst/>
            </a:prstGeom>
            <a:solidFill>
              <a:schemeClr val="bg1"/>
            </a:solidFill>
            <a:ln w="63500">
              <a:solidFill>
                <a:srgbClr val="ADAFAA"/>
              </a:solidFill>
            </a:ln>
          </p:spPr>
          <p:style>
            <a:lnRef idx="2">
              <a:schemeClr val="accent1">
                <a:shade val="50000"/>
              </a:schemeClr>
            </a:lnRef>
            <a:fillRef idx="1">
              <a:schemeClr val="accent1"/>
            </a:fillRef>
            <a:effectRef idx="0">
              <a:schemeClr val="accent1"/>
            </a:effectRef>
            <a:fontRef idx="minor">
              <a:schemeClr val="lt1"/>
            </a:fontRef>
          </p:style>
          <p:txBody>
            <a:bodyPr lIns="94906" tIns="47453" rIns="94906" bIns="47453" anchor="ctr"/>
            <a:lstStyle/>
            <a:p>
              <a:pPr algn="ctr" defTabSz="4284227" eaLnBrk="1" fontAlgn="auto" hangingPunct="1">
                <a:spcBef>
                  <a:spcPts val="0"/>
                </a:spcBef>
                <a:spcAft>
                  <a:spcPts val="0"/>
                </a:spcAft>
                <a:defRPr/>
              </a:pPr>
              <a:endParaRPr lang="en-US" dirty="0"/>
            </a:p>
          </p:txBody>
        </p:sp>
        <p:sp>
          <p:nvSpPr>
            <p:cNvPr id="9" name="Rectangle 8"/>
            <p:cNvSpPr/>
            <p:nvPr/>
          </p:nvSpPr>
          <p:spPr>
            <a:xfrm>
              <a:off x="777875" y="777875"/>
              <a:ext cx="29625925" cy="4114800"/>
            </a:xfrm>
            <a:prstGeom prst="rect">
              <a:avLst/>
            </a:prstGeom>
            <a:solidFill>
              <a:schemeClr val="bg1"/>
            </a:solidFill>
            <a:ln w="63500">
              <a:solidFill>
                <a:srgbClr val="ADAFAA"/>
              </a:solidFill>
            </a:ln>
          </p:spPr>
          <p:style>
            <a:lnRef idx="2">
              <a:schemeClr val="accent1">
                <a:shade val="50000"/>
              </a:schemeClr>
            </a:lnRef>
            <a:fillRef idx="1">
              <a:schemeClr val="accent1"/>
            </a:fillRef>
            <a:effectRef idx="0">
              <a:schemeClr val="accent1"/>
            </a:effectRef>
            <a:fontRef idx="minor">
              <a:schemeClr val="lt1"/>
            </a:fontRef>
          </p:style>
          <p:txBody>
            <a:bodyPr lIns="94906" tIns="47453" rIns="94906" bIns="47453" anchor="ctr"/>
            <a:lstStyle/>
            <a:p>
              <a:pPr algn="ctr" defTabSz="4284227" eaLnBrk="1" fontAlgn="auto" hangingPunct="1">
                <a:spcBef>
                  <a:spcPts val="0"/>
                </a:spcBef>
                <a:spcAft>
                  <a:spcPts val="0"/>
                </a:spcAft>
                <a:defRPr/>
              </a:pPr>
              <a:endParaRPr lang="en-US"/>
            </a:p>
          </p:txBody>
        </p:sp>
      </p:grpSp>
      <p:sp>
        <p:nvSpPr>
          <p:cNvPr id="4104" name="Text Box 13"/>
          <p:cNvSpPr txBox="1">
            <a:spLocks noChangeArrowheads="1"/>
          </p:cNvSpPr>
          <p:nvPr/>
        </p:nvSpPr>
        <p:spPr bwMode="auto">
          <a:xfrm>
            <a:off x="23850600" y="3581400"/>
            <a:ext cx="6172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50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100">
                <a:solidFill>
                  <a:schemeClr val="tx1"/>
                </a:solidFill>
                <a:latin typeface="Calibri" panose="020F0502020204030204" pitchFamily="34" charset="0"/>
                <a:ea typeface="ＭＳ Ｐゴシック" panose="020B0600070205080204" pitchFamily="34" charset="-128"/>
              </a:defRPr>
            </a:lvl2pPr>
            <a:lvl3pPr marL="5354638" indent="-1069975">
              <a:spcBef>
                <a:spcPct val="20000"/>
              </a:spcBef>
              <a:buFont typeface="Arial" panose="020B0604020202020204" pitchFamily="34" charset="0"/>
              <a:buChar char="•"/>
              <a:defRPr sz="11200">
                <a:solidFill>
                  <a:schemeClr val="tx1"/>
                </a:solidFill>
                <a:latin typeface="Calibri" panose="020F0502020204030204" pitchFamily="34" charset="0"/>
                <a:ea typeface="ＭＳ Ｐゴシック" panose="020B0600070205080204" pitchFamily="34" charset="-128"/>
              </a:defRPr>
            </a:lvl3pPr>
            <a:lvl4pPr marL="7496175" indent="-1069975">
              <a:spcBef>
                <a:spcPct val="20000"/>
              </a:spcBef>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4pPr>
            <a:lvl5pPr marL="9637713" indent="-1069975">
              <a:spcBef>
                <a:spcPct val="20000"/>
              </a:spcBef>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5pPr>
            <a:lvl6pPr marL="10094913" indent="-10699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6pPr>
            <a:lvl7pPr marL="10552113" indent="-10699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7pPr>
            <a:lvl8pPr marL="11009313" indent="-10699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8pPr>
            <a:lvl9pPr marL="11466513" indent="-10699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9pPr>
          </a:lstStyle>
          <a:p>
            <a:pPr algn="ctr" defTabSz="914400" eaLnBrk="1" hangingPunct="1">
              <a:spcBef>
                <a:spcPct val="0"/>
              </a:spcBef>
              <a:buFontTx/>
              <a:buNone/>
            </a:pPr>
            <a:r>
              <a:rPr lang="en-US" altLang="en-US" sz="3200">
                <a:solidFill>
                  <a:srgbClr val="ADAFAA"/>
                </a:solidFill>
                <a:latin typeface="Arial" panose="020B0604020202020204" pitchFamily="34" charset="0"/>
              </a:rPr>
              <a:t>Business Intelligence &amp; Analytics</a:t>
            </a:r>
          </a:p>
        </p:txBody>
      </p:sp>
      <p:sp>
        <p:nvSpPr>
          <p:cNvPr id="4105" name="Line 15"/>
          <p:cNvSpPr>
            <a:spLocks noChangeShapeType="1"/>
          </p:cNvSpPr>
          <p:nvPr/>
        </p:nvSpPr>
        <p:spPr bwMode="auto">
          <a:xfrm>
            <a:off x="23545800" y="762000"/>
            <a:ext cx="0" cy="4114800"/>
          </a:xfrm>
          <a:prstGeom prst="line">
            <a:avLst/>
          </a:prstGeom>
          <a:noFill/>
          <a:ln w="63500">
            <a:solidFill>
              <a:srgbClr val="ADAFAA"/>
            </a:solidFill>
            <a:round/>
            <a:headEnd/>
            <a:tailEnd/>
          </a:ln>
          <a:extLst>
            <a:ext uri="{909E8E84-426E-40DD-AFC4-6F175D3DCCD1}">
              <a14:hiddenFill xmlns:a14="http://schemas.microsoft.com/office/drawing/2010/main">
                <a:noFill/>
              </a14:hiddenFill>
            </a:ext>
          </a:extLst>
        </p:spPr>
        <p:txBody>
          <a:bodyPr lIns="94906" tIns="47453" rIns="94906" bIns="47453" anchor="ctr"/>
          <a:lstStyle/>
          <a:p>
            <a:endParaRPr lang="en-US"/>
          </a:p>
        </p:txBody>
      </p:sp>
      <p:sp>
        <p:nvSpPr>
          <p:cNvPr id="4106" name="TextBox 1"/>
          <p:cNvSpPr txBox="1">
            <a:spLocks noChangeArrowheads="1"/>
          </p:cNvSpPr>
          <p:nvPr/>
        </p:nvSpPr>
        <p:spPr bwMode="auto">
          <a:xfrm>
            <a:off x="4038600" y="42756138"/>
            <a:ext cx="231108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50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100">
                <a:solidFill>
                  <a:schemeClr val="tx1"/>
                </a:solidFill>
                <a:latin typeface="Calibri" panose="020F0502020204030204" pitchFamily="34" charset="0"/>
                <a:ea typeface="ＭＳ Ｐゴシック" panose="020B0600070205080204" pitchFamily="34" charset="-128"/>
              </a:defRPr>
            </a:lvl2pPr>
            <a:lvl3pPr marL="5354638" indent="-1069975">
              <a:spcBef>
                <a:spcPct val="20000"/>
              </a:spcBef>
              <a:buFont typeface="Arial" panose="020B0604020202020204" pitchFamily="34" charset="0"/>
              <a:buChar char="•"/>
              <a:defRPr sz="11200">
                <a:solidFill>
                  <a:schemeClr val="tx1"/>
                </a:solidFill>
                <a:latin typeface="Calibri" panose="020F0502020204030204" pitchFamily="34" charset="0"/>
                <a:ea typeface="ＭＳ Ｐゴシック" panose="020B0600070205080204" pitchFamily="34" charset="-128"/>
              </a:defRPr>
            </a:lvl3pPr>
            <a:lvl4pPr marL="7496175" indent="-1069975">
              <a:spcBef>
                <a:spcPct val="20000"/>
              </a:spcBef>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4pPr>
            <a:lvl5pPr marL="9637713" indent="-1069975">
              <a:spcBef>
                <a:spcPct val="20000"/>
              </a:spcBef>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5pPr>
            <a:lvl6pPr marL="10094913" indent="-1069975" defTabSz="42830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6pPr>
            <a:lvl7pPr marL="10552113" indent="-1069975" defTabSz="42830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7pPr>
            <a:lvl8pPr marL="11009313" indent="-1069975" defTabSz="42830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8pPr>
            <a:lvl9pPr marL="11466513" indent="-1069975" defTabSz="42830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4800">
                <a:solidFill>
                  <a:schemeClr val="bg1"/>
                </a:solidFill>
                <a:latin typeface="Arial" panose="020B0604020202020204" pitchFamily="34" charset="0"/>
              </a:rPr>
              <a:t>http://www.stevens.edu/howe/academics/graduate/business-intelligence-analytics</a:t>
            </a:r>
          </a:p>
        </p:txBody>
      </p:sp>
      <p:pic>
        <p:nvPicPr>
          <p:cNvPr id="4107" name="Picture 2" descr="Stevens-Official-PMSColor-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926800" y="1060450"/>
            <a:ext cx="59182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hape 93">
            <a:extLst>
              <a:ext uri="{FF2B5EF4-FFF2-40B4-BE49-F238E27FC236}">
                <a16:creationId xmlns:a16="http://schemas.microsoft.com/office/drawing/2014/main" id="{8D0F5D4F-244A-4724-BBDC-F0B6FED5A6D7}"/>
              </a:ext>
            </a:extLst>
          </p:cNvPr>
          <p:cNvSpPr txBox="1">
            <a:spLocks/>
          </p:cNvSpPr>
          <p:nvPr/>
        </p:nvSpPr>
        <p:spPr bwMode="auto">
          <a:xfrm>
            <a:off x="1295400" y="914400"/>
            <a:ext cx="2202180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375" tIns="214200" rIns="428375" bIns="214200" numCol="1" anchor="ctr" anchorCtr="0" compatLnSpc="1">
            <a:prstTxWarp prst="textNoShape">
              <a:avLst/>
            </a:prstTxWarp>
            <a:noAutofit/>
          </a:bodyPr>
          <a:lstStyle>
            <a:lvl1pPr algn="ctr" defTabSz="4283075" rtl="0" eaLnBrk="0" fontAlgn="base" hangingPunct="0">
              <a:spcBef>
                <a:spcPct val="0"/>
              </a:spcBef>
              <a:spcAft>
                <a:spcPct val="0"/>
              </a:spcAft>
              <a:defRPr sz="20600" kern="1200">
                <a:solidFill>
                  <a:schemeClr val="tx1"/>
                </a:solidFill>
                <a:latin typeface="+mj-lt"/>
                <a:ea typeface="ＭＳ Ｐゴシック" charset="0"/>
                <a:cs typeface="ＭＳ Ｐゴシック" pitchFamily="-104" charset="-128"/>
              </a:defRPr>
            </a:lvl1pPr>
            <a:lvl2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2pPr>
            <a:lvl3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3pPr>
            <a:lvl4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4pPr>
            <a:lvl5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5pPr>
            <a:lvl6pPr marL="457200" algn="ctr" defTabSz="4283075" rtl="0" fontAlgn="base">
              <a:spcBef>
                <a:spcPct val="0"/>
              </a:spcBef>
              <a:spcAft>
                <a:spcPct val="0"/>
              </a:spcAft>
              <a:defRPr sz="20600">
                <a:solidFill>
                  <a:schemeClr val="tx1"/>
                </a:solidFill>
                <a:latin typeface="Calibri" pitchFamily="34" charset="0"/>
              </a:defRPr>
            </a:lvl6pPr>
            <a:lvl7pPr marL="914400" algn="ctr" defTabSz="4283075" rtl="0" fontAlgn="base">
              <a:spcBef>
                <a:spcPct val="0"/>
              </a:spcBef>
              <a:spcAft>
                <a:spcPct val="0"/>
              </a:spcAft>
              <a:defRPr sz="20600">
                <a:solidFill>
                  <a:schemeClr val="tx1"/>
                </a:solidFill>
                <a:latin typeface="Calibri" pitchFamily="34" charset="0"/>
              </a:defRPr>
            </a:lvl7pPr>
            <a:lvl8pPr marL="1371600" algn="ctr" defTabSz="4283075" rtl="0" fontAlgn="base">
              <a:spcBef>
                <a:spcPct val="0"/>
              </a:spcBef>
              <a:spcAft>
                <a:spcPct val="0"/>
              </a:spcAft>
              <a:defRPr sz="20600">
                <a:solidFill>
                  <a:schemeClr val="tx1"/>
                </a:solidFill>
                <a:latin typeface="Calibri" pitchFamily="34" charset="0"/>
              </a:defRPr>
            </a:lvl8pPr>
            <a:lvl9pPr marL="1828800" algn="ctr" defTabSz="4283075" rtl="0" fontAlgn="base">
              <a:spcBef>
                <a:spcPct val="0"/>
              </a:spcBef>
              <a:spcAft>
                <a:spcPct val="0"/>
              </a:spcAft>
              <a:defRPr sz="20600">
                <a:solidFill>
                  <a:schemeClr val="tx1"/>
                </a:solidFill>
                <a:latin typeface="Calibri" pitchFamily="34" charset="0"/>
              </a:defRPr>
            </a:lvl9pPr>
          </a:lstStyle>
          <a:p>
            <a:pPr indent="-114300">
              <a:buSzPct val="25000"/>
            </a:pPr>
            <a:r>
              <a:rPr lang="en-US" sz="7200" b="1" dirty="0">
                <a:solidFill>
                  <a:schemeClr val="dk1"/>
                </a:solidFill>
                <a:latin typeface="Calibri"/>
                <a:ea typeface="Calibri"/>
                <a:cs typeface="Calibri"/>
                <a:sym typeface="Calibri"/>
              </a:rPr>
              <a:t>Vehicle Routing Problem using NYC TLC Data</a:t>
            </a:r>
            <a:br>
              <a:rPr lang="en-US" sz="5400" b="1" dirty="0">
                <a:solidFill>
                  <a:schemeClr val="dk1"/>
                </a:solidFill>
                <a:latin typeface="Calibri"/>
                <a:ea typeface="Calibri"/>
                <a:cs typeface="Calibri"/>
                <a:sym typeface="Calibri"/>
              </a:rPr>
            </a:br>
            <a:r>
              <a:rPr lang="en-US" sz="4800" dirty="0">
                <a:solidFill>
                  <a:schemeClr val="dk1"/>
                </a:solidFill>
                <a:latin typeface="Calibri"/>
                <a:ea typeface="Calibri"/>
                <a:cs typeface="Calibri"/>
                <a:sym typeface="Calibri"/>
              </a:rPr>
              <a:t>Adarsh </a:t>
            </a:r>
            <a:r>
              <a:rPr lang="en-US" sz="4800" dirty="0"/>
              <a:t>Alok, </a:t>
            </a:r>
            <a:r>
              <a:rPr lang="en-US" sz="4800" dirty="0" err="1"/>
              <a:t>Garvita</a:t>
            </a:r>
            <a:r>
              <a:rPr lang="en-US" sz="4800" dirty="0"/>
              <a:t> </a:t>
            </a:r>
            <a:r>
              <a:rPr lang="en-US" sz="4800" dirty="0" err="1"/>
              <a:t>Malhan</a:t>
            </a:r>
            <a:r>
              <a:rPr lang="en-US" sz="4800" dirty="0"/>
              <a:t>, </a:t>
            </a:r>
            <a:r>
              <a:rPr lang="en-US" sz="4800" dirty="0">
                <a:solidFill>
                  <a:schemeClr val="dk1"/>
                </a:solidFill>
                <a:latin typeface="Calibri"/>
                <a:ea typeface="Calibri"/>
                <a:cs typeface="Calibri"/>
                <a:sym typeface="Calibri"/>
              </a:rPr>
              <a:t>Ephraim Schoenbrun</a:t>
            </a:r>
            <a:r>
              <a:rPr lang="en-US" sz="4800" dirty="0"/>
              <a:t>, </a:t>
            </a:r>
            <a:r>
              <a:rPr lang="en-US" sz="4800" dirty="0" err="1"/>
              <a:t>Abhir</a:t>
            </a:r>
            <a:r>
              <a:rPr lang="en-US" sz="4800" dirty="0"/>
              <a:t> Yadava</a:t>
            </a:r>
            <a:br>
              <a:rPr lang="en-US" sz="4800" dirty="0">
                <a:solidFill>
                  <a:schemeClr val="dk1"/>
                </a:solidFill>
                <a:latin typeface="Calibri"/>
                <a:ea typeface="Calibri"/>
                <a:cs typeface="Calibri"/>
                <a:sym typeface="Calibri"/>
              </a:rPr>
            </a:br>
            <a:r>
              <a:rPr lang="en-US" sz="4800" dirty="0">
                <a:solidFill>
                  <a:schemeClr val="dk1"/>
                </a:solidFill>
                <a:latin typeface="Calibri"/>
                <a:ea typeface="Calibri"/>
                <a:cs typeface="Calibri"/>
                <a:sym typeface="Calibri"/>
              </a:rPr>
              <a:t>Instructor: </a:t>
            </a:r>
            <a:r>
              <a:rPr lang="en-US" sz="4800" dirty="0" err="1">
                <a:solidFill>
                  <a:schemeClr val="dk1"/>
                </a:solidFill>
                <a:latin typeface="Calibri"/>
                <a:ea typeface="Calibri"/>
                <a:cs typeface="Calibri"/>
                <a:sym typeface="Calibri"/>
              </a:rPr>
              <a:t>Alkis</a:t>
            </a:r>
            <a:r>
              <a:rPr lang="en-US" sz="4800" dirty="0">
                <a:solidFill>
                  <a:schemeClr val="dk1"/>
                </a:solidFill>
                <a:latin typeface="Calibri"/>
                <a:ea typeface="Calibri"/>
                <a:cs typeface="Calibri"/>
                <a:sym typeface="Calibri"/>
              </a:rPr>
              <a:t> </a:t>
            </a:r>
            <a:r>
              <a:rPr lang="en-US" sz="4800" dirty="0" err="1">
                <a:solidFill>
                  <a:schemeClr val="dk1"/>
                </a:solidFill>
                <a:latin typeface="Calibri"/>
                <a:ea typeface="Calibri"/>
                <a:cs typeface="Calibri"/>
                <a:sym typeface="Calibri"/>
              </a:rPr>
              <a:t>Vazacopoulos</a:t>
            </a:r>
            <a:endParaRPr lang="en-US" sz="4800" dirty="0">
              <a:solidFill>
                <a:schemeClr val="dk1"/>
              </a:solidFill>
              <a:latin typeface="Calibri"/>
              <a:ea typeface="Calibri"/>
              <a:cs typeface="Calibri"/>
              <a:sym typeface="Calibri"/>
            </a:endParaRPr>
          </a:p>
        </p:txBody>
      </p:sp>
      <p:sp>
        <p:nvSpPr>
          <p:cNvPr id="24" name="Shape 95">
            <a:extLst>
              <a:ext uri="{FF2B5EF4-FFF2-40B4-BE49-F238E27FC236}">
                <a16:creationId xmlns:a16="http://schemas.microsoft.com/office/drawing/2014/main" id="{C491FA54-50CC-4639-A4C3-FC7FE3CEE4D9}"/>
              </a:ext>
            </a:extLst>
          </p:cNvPr>
          <p:cNvSpPr txBox="1"/>
          <p:nvPr/>
        </p:nvSpPr>
        <p:spPr>
          <a:xfrm flipH="1">
            <a:off x="812825" y="5654675"/>
            <a:ext cx="14808149" cy="17951451"/>
          </a:xfrm>
          <a:prstGeom prst="rect">
            <a:avLst/>
          </a:prstGeom>
          <a:noFill/>
          <a:ln w="9525" cap="flat" cmpd="sng">
            <a:solidFill>
              <a:srgbClr val="ADAFAA"/>
            </a:solidFill>
            <a:prstDash val="solid"/>
            <a:miter lim="8000"/>
            <a:headEnd type="none" w="med" len="med"/>
            <a:tailEnd type="none" w="med" len="med"/>
          </a:ln>
        </p:spPr>
        <p:txBody>
          <a:bodyPr wrap="square" lIns="428400" tIns="214200" rIns="428400" bIns="214200" anchor="t" anchorCtr="0">
            <a:noAutofit/>
          </a:bodyPr>
          <a:lstStyle/>
          <a:p>
            <a:pPr marL="1606550" marR="0" lvl="0" indent="-1751012" algn="l" rtl="0">
              <a:lnSpc>
                <a:spcPct val="100000"/>
              </a:lnSpc>
              <a:spcBef>
                <a:spcPts val="0"/>
              </a:spcBef>
              <a:spcAft>
                <a:spcPts val="0"/>
              </a:spcAft>
              <a:buClr>
                <a:schemeClr val="dk1"/>
              </a:buClr>
              <a:buSzPct val="25000"/>
              <a:buFont typeface="Calibri"/>
              <a:buNone/>
            </a:pPr>
            <a:r>
              <a:rPr lang="en-US" sz="6600" b="0" i="0" u="none" strike="noStrike" cap="none" dirty="0">
                <a:solidFill>
                  <a:schemeClr val="dk1"/>
                </a:solidFill>
                <a:latin typeface="Calibri"/>
                <a:ea typeface="Calibri"/>
                <a:cs typeface="Calibri"/>
                <a:sym typeface="Calibri"/>
              </a:rPr>
              <a:t>Introduction</a:t>
            </a:r>
          </a:p>
          <a:p>
            <a:pPr marL="571500" lvl="0" indent="-571500" algn="just">
              <a:lnSpc>
                <a:spcPct val="115000"/>
              </a:lnSpc>
              <a:spcBef>
                <a:spcPts val="1100"/>
              </a:spcBef>
              <a:buClr>
                <a:schemeClr val="dk1"/>
              </a:buClr>
              <a:buSzPct val="100000"/>
              <a:buFont typeface="Arial" panose="020B0604020202020204" pitchFamily="34" charset="0"/>
              <a:buChar char="•"/>
            </a:pPr>
            <a:r>
              <a:rPr lang="en-US" sz="4400" b="1" i="0" u="none" strike="noStrike" cap="none" dirty="0">
                <a:solidFill>
                  <a:schemeClr val="dk1"/>
                </a:solidFill>
                <a:latin typeface="Calibri"/>
                <a:ea typeface="Calibri"/>
                <a:cs typeface="Calibri"/>
                <a:sym typeface="Calibri"/>
              </a:rPr>
              <a:t>Vehicle Routing </a:t>
            </a:r>
            <a:r>
              <a:rPr lang="en-US" sz="4400" b="1" dirty="0">
                <a:solidFill>
                  <a:schemeClr val="dk1"/>
                </a:solidFill>
                <a:latin typeface="Calibri"/>
                <a:ea typeface="Calibri"/>
                <a:cs typeface="Calibri"/>
                <a:sym typeface="Calibri"/>
              </a:rPr>
              <a:t>Problems (VRP) </a:t>
            </a:r>
            <a:r>
              <a:rPr lang="en-US" sz="4000" dirty="0">
                <a:solidFill>
                  <a:schemeClr val="dk1"/>
                </a:solidFill>
                <a:latin typeface="Calibri"/>
                <a:ea typeface="Calibri"/>
                <a:cs typeface="Calibri"/>
                <a:sym typeface="Calibri"/>
              </a:rPr>
              <a:t>are combinatorial optimization problems</a:t>
            </a:r>
            <a:r>
              <a:rPr lang="en-US" sz="4000" i="0" u="none" strike="noStrike" cap="none" dirty="0">
                <a:solidFill>
                  <a:schemeClr val="dk1"/>
                </a:solidFill>
                <a:latin typeface="Calibri"/>
                <a:ea typeface="Calibri"/>
                <a:cs typeface="Calibri"/>
                <a:sym typeface="Calibri"/>
              </a:rPr>
              <a:t> used in the </a:t>
            </a:r>
            <a:r>
              <a:rPr lang="en-US" sz="4000" dirty="0">
                <a:solidFill>
                  <a:schemeClr val="dk1"/>
                </a:solidFill>
                <a:latin typeface="Calibri"/>
                <a:ea typeface="Calibri"/>
                <a:cs typeface="Calibri"/>
                <a:sym typeface="Calibri"/>
              </a:rPr>
              <a:t>fields of transportation, distribution and logistics to </a:t>
            </a:r>
            <a:r>
              <a:rPr lang="en-US" sz="4000" b="1" i="0" u="none" strike="noStrike" cap="none" dirty="0">
                <a:solidFill>
                  <a:schemeClr val="dk1"/>
                </a:solidFill>
                <a:latin typeface="Calibri"/>
                <a:ea typeface="Calibri"/>
                <a:cs typeface="Calibri"/>
                <a:sym typeface="Calibri"/>
              </a:rPr>
              <a:t>minimize</a:t>
            </a:r>
            <a:r>
              <a:rPr lang="en-US" sz="4000" i="0" u="none" strike="noStrike" cap="none" dirty="0">
                <a:solidFill>
                  <a:schemeClr val="dk1"/>
                </a:solidFill>
                <a:latin typeface="Calibri"/>
                <a:ea typeface="Calibri"/>
                <a:cs typeface="Calibri"/>
                <a:sym typeface="Calibri"/>
              </a:rPr>
              <a:t> the cost of travel and </a:t>
            </a:r>
            <a:r>
              <a:rPr lang="en-US" sz="4000" b="1" i="0" u="none" strike="noStrike" cap="none" dirty="0">
                <a:solidFill>
                  <a:schemeClr val="dk1"/>
                </a:solidFill>
                <a:latin typeface="Calibri"/>
                <a:ea typeface="Calibri"/>
                <a:cs typeface="Calibri"/>
                <a:sym typeface="Calibri"/>
              </a:rPr>
              <a:t>maximize</a:t>
            </a:r>
            <a:r>
              <a:rPr lang="en-US" sz="4000" i="0" u="none" strike="noStrike" cap="none" dirty="0">
                <a:solidFill>
                  <a:schemeClr val="dk1"/>
                </a:solidFill>
                <a:latin typeface="Calibri"/>
                <a:ea typeface="Calibri"/>
                <a:cs typeface="Calibri"/>
                <a:sym typeface="Calibri"/>
              </a:rPr>
              <a:t> its utility</a:t>
            </a:r>
          </a:p>
          <a:p>
            <a:pPr marL="571500" lvl="0" indent="-571500" algn="just">
              <a:lnSpc>
                <a:spcPct val="115000"/>
              </a:lnSpc>
              <a:spcBef>
                <a:spcPts val="1100"/>
              </a:spcBef>
              <a:buClr>
                <a:schemeClr val="dk1"/>
              </a:buClr>
              <a:buSzPct val="100000"/>
              <a:buFont typeface="Arial" panose="020B0604020202020204" pitchFamily="34" charset="0"/>
              <a:buChar char="•"/>
            </a:pPr>
            <a:r>
              <a:rPr lang="en-US" sz="4000" b="1" i="0" u="none" strike="noStrike" cap="none" dirty="0">
                <a:solidFill>
                  <a:schemeClr val="dk1"/>
                </a:solidFill>
                <a:latin typeface="Calibri"/>
                <a:ea typeface="Calibri"/>
                <a:cs typeface="Calibri"/>
                <a:sym typeface="Calibri"/>
              </a:rPr>
              <a:t>Pur</a:t>
            </a:r>
            <a:r>
              <a:rPr lang="en-US" sz="4000" b="1" dirty="0">
                <a:solidFill>
                  <a:schemeClr val="dk1"/>
                </a:solidFill>
                <a:latin typeface="Calibri"/>
                <a:ea typeface="Calibri"/>
                <a:cs typeface="Calibri"/>
                <a:sym typeface="Calibri"/>
              </a:rPr>
              <a:t>pose</a:t>
            </a:r>
            <a:r>
              <a:rPr lang="en-US" sz="4000" dirty="0">
                <a:solidFill>
                  <a:schemeClr val="dk1"/>
                </a:solidFill>
                <a:latin typeface="Calibri"/>
                <a:ea typeface="Calibri"/>
                <a:cs typeface="Calibri"/>
                <a:sym typeface="Calibri"/>
              </a:rPr>
              <a:t>: Solving this optimization problem can assist with resource planning, cost mapping, and logistical efficiency.  Even small improvements in the performance of the supply chain may lead to notable financial and ecological benefits and competitive advantages</a:t>
            </a:r>
            <a:endParaRPr lang="en-US" sz="4000" b="0" i="0" u="none" strike="noStrike" cap="none" dirty="0">
              <a:solidFill>
                <a:schemeClr val="dk1"/>
              </a:solidFill>
              <a:latin typeface="Calibri"/>
              <a:ea typeface="Calibri"/>
              <a:cs typeface="Calibri"/>
              <a:sym typeface="Calibri"/>
            </a:endParaRPr>
          </a:p>
          <a:p>
            <a:pPr marL="0" marR="0" lvl="0" indent="-254000" algn="just" rtl="0">
              <a:lnSpc>
                <a:spcPct val="115000"/>
              </a:lnSpc>
              <a:spcBef>
                <a:spcPts val="1100"/>
              </a:spcBef>
              <a:spcAft>
                <a:spcPts val="0"/>
              </a:spcAft>
              <a:buClr>
                <a:schemeClr val="dk1"/>
              </a:buClr>
              <a:buSzPct val="100000"/>
              <a:buFont typeface="Calibri"/>
              <a:buNone/>
            </a:pPr>
            <a:r>
              <a:rPr lang="en-US" sz="4000" b="1" i="0" u="none" strike="noStrike" cap="none" dirty="0">
                <a:solidFill>
                  <a:schemeClr val="dk1"/>
                </a:solidFill>
                <a:latin typeface="Calibri"/>
                <a:ea typeface="Calibri"/>
                <a:cs typeface="Calibri"/>
                <a:sym typeface="Calibri"/>
              </a:rPr>
              <a:t>Problem Statement</a:t>
            </a:r>
            <a:r>
              <a:rPr lang="en-US" sz="4000" b="0" i="0" u="none" strike="noStrike" cap="none" dirty="0">
                <a:solidFill>
                  <a:schemeClr val="dk1"/>
                </a:solidFill>
                <a:latin typeface="Calibri"/>
                <a:ea typeface="Calibri"/>
                <a:cs typeface="Calibri"/>
                <a:sym typeface="Calibri"/>
              </a:rPr>
              <a:t>: </a:t>
            </a:r>
          </a:p>
          <a:p>
            <a:pPr marL="571500" marR="0" lvl="0" indent="-571500" algn="just" rtl="0">
              <a:lnSpc>
                <a:spcPct val="115000"/>
              </a:lnSpc>
              <a:spcBef>
                <a:spcPts val="1100"/>
              </a:spcBef>
              <a:spcAft>
                <a:spcPts val="0"/>
              </a:spcAft>
              <a:buClr>
                <a:schemeClr val="dk1"/>
              </a:buClr>
              <a:buSzPct val="100000"/>
              <a:buFont typeface="Arial" panose="020B0604020202020204" pitchFamily="34" charset="0"/>
              <a:buChar char="•"/>
            </a:pPr>
            <a:r>
              <a:rPr lang="en-US" sz="4000" b="0" i="0" u="none" strike="noStrike" cap="none" dirty="0">
                <a:solidFill>
                  <a:schemeClr val="dk1"/>
                </a:solidFill>
                <a:latin typeface="Calibri"/>
                <a:ea typeface="Calibri"/>
                <a:cs typeface="Calibri"/>
                <a:sym typeface="Calibri"/>
              </a:rPr>
              <a:t>Most VRP use distance as a weight to calculate the shortest route between nodes.  However, in densely populated areas like NYC, distance does not necessarily represent the minimization in an entity’s transportation cost.  Time is a better metric to reflect its costs and benefits</a:t>
            </a:r>
          </a:p>
          <a:p>
            <a:pPr marL="0" marR="0" lvl="0" indent="-254000" algn="just" rtl="0">
              <a:lnSpc>
                <a:spcPct val="115000"/>
              </a:lnSpc>
              <a:spcBef>
                <a:spcPts val="1100"/>
              </a:spcBef>
              <a:spcAft>
                <a:spcPts val="0"/>
              </a:spcAft>
              <a:buClr>
                <a:schemeClr val="dk1"/>
              </a:buClr>
              <a:buSzPct val="100000"/>
              <a:buFont typeface="Calibri"/>
              <a:buNone/>
            </a:pPr>
            <a:r>
              <a:rPr lang="en-US" sz="4000" b="1" i="0" u="none" strike="noStrike" cap="none" dirty="0">
                <a:solidFill>
                  <a:schemeClr val="dk1"/>
                </a:solidFill>
                <a:latin typeface="Calibri"/>
                <a:ea typeface="Calibri"/>
                <a:cs typeface="Calibri"/>
                <a:sym typeface="Calibri"/>
              </a:rPr>
              <a:t>Process:</a:t>
            </a:r>
          </a:p>
          <a:p>
            <a:pPr marL="571500" marR="0" lvl="0" indent="-571500" algn="just" rtl="0">
              <a:lnSpc>
                <a:spcPct val="115000"/>
              </a:lnSpc>
              <a:spcBef>
                <a:spcPts val="1100"/>
              </a:spcBef>
              <a:spcAft>
                <a:spcPts val="0"/>
              </a:spcAft>
              <a:buClr>
                <a:schemeClr val="dk1"/>
              </a:buClr>
              <a:buSzPct val="100000"/>
              <a:buFont typeface="Arial" panose="020B0604020202020204" pitchFamily="34" charset="0"/>
              <a:buChar char="•"/>
            </a:pPr>
            <a:r>
              <a:rPr lang="en-US" sz="4000" dirty="0">
                <a:solidFill>
                  <a:schemeClr val="dk1"/>
                </a:solidFill>
                <a:latin typeface="Calibri"/>
                <a:ea typeface="Calibri"/>
                <a:cs typeface="Calibri"/>
                <a:sym typeface="Calibri"/>
              </a:rPr>
              <a:t>Use granular TLC trip data to populate a large-scale network</a:t>
            </a:r>
            <a:endParaRPr lang="en-US" sz="4000" b="0" i="0" u="none" strike="noStrike" cap="none" dirty="0">
              <a:solidFill>
                <a:schemeClr val="dk1"/>
              </a:solidFill>
              <a:latin typeface="Calibri"/>
              <a:ea typeface="Calibri"/>
              <a:cs typeface="Calibri"/>
              <a:sym typeface="Calibri"/>
            </a:endParaRPr>
          </a:p>
          <a:p>
            <a:pPr marL="571500" marR="0" lvl="0" indent="-571500" algn="just" rtl="0">
              <a:lnSpc>
                <a:spcPct val="115000"/>
              </a:lnSpc>
              <a:spcBef>
                <a:spcPts val="1100"/>
              </a:spcBef>
              <a:spcAft>
                <a:spcPts val="0"/>
              </a:spcAft>
              <a:buClr>
                <a:schemeClr val="dk1"/>
              </a:buClr>
              <a:buSzPct val="100000"/>
              <a:buFont typeface="Arial" panose="020B0604020202020204" pitchFamily="34" charset="0"/>
              <a:buChar char="•"/>
            </a:pPr>
            <a:r>
              <a:rPr lang="en-US" sz="4000" dirty="0">
                <a:solidFill>
                  <a:schemeClr val="dk1"/>
                </a:solidFill>
                <a:latin typeface="Calibri"/>
                <a:ea typeface="Calibri"/>
                <a:cs typeface="Calibri"/>
                <a:sym typeface="Calibri"/>
              </a:rPr>
              <a:t>Ca</a:t>
            </a:r>
            <a:r>
              <a:rPr lang="en-US" sz="4000" b="0" i="0" u="none" strike="noStrike" cap="none" dirty="0">
                <a:solidFill>
                  <a:schemeClr val="dk1"/>
                </a:solidFill>
                <a:latin typeface="Calibri"/>
                <a:ea typeface="Calibri"/>
                <a:cs typeface="Calibri"/>
                <a:sym typeface="Calibri"/>
              </a:rPr>
              <a:t>lculate the shortest path between two destinations by aggregating the values of the weights of the shortest path  </a:t>
            </a:r>
          </a:p>
          <a:p>
            <a:pPr marL="571500" marR="0" lvl="0" indent="-571500" algn="just" rtl="0">
              <a:lnSpc>
                <a:spcPct val="115000"/>
              </a:lnSpc>
              <a:spcBef>
                <a:spcPts val="1100"/>
              </a:spcBef>
              <a:spcAft>
                <a:spcPts val="0"/>
              </a:spcAft>
              <a:buClr>
                <a:schemeClr val="dk1"/>
              </a:buClr>
              <a:buSzPct val="100000"/>
              <a:buFont typeface="Arial" panose="020B0604020202020204" pitchFamily="34" charset="0"/>
              <a:buChar char="•"/>
            </a:pPr>
            <a:r>
              <a:rPr lang="en-US" sz="4000" b="0" i="0" u="none" strike="noStrike" cap="none" dirty="0">
                <a:solidFill>
                  <a:schemeClr val="dk1"/>
                </a:solidFill>
                <a:latin typeface="Calibri"/>
                <a:ea typeface="Calibri"/>
                <a:cs typeface="Calibri"/>
                <a:sym typeface="Calibri"/>
              </a:rPr>
              <a:t>Use the new weights to build a high-level graph and run several VRP algorithms to determine the optimal sequence of stops</a:t>
            </a:r>
          </a:p>
        </p:txBody>
      </p:sp>
      <p:sp>
        <p:nvSpPr>
          <p:cNvPr id="25" name="Shape 95">
            <a:extLst>
              <a:ext uri="{FF2B5EF4-FFF2-40B4-BE49-F238E27FC236}">
                <a16:creationId xmlns:a16="http://schemas.microsoft.com/office/drawing/2014/main" id="{DB3F6C96-A315-4132-BD64-C6693E27296E}"/>
              </a:ext>
            </a:extLst>
          </p:cNvPr>
          <p:cNvSpPr txBox="1"/>
          <p:nvPr/>
        </p:nvSpPr>
        <p:spPr>
          <a:xfrm flipH="1">
            <a:off x="777876" y="24079200"/>
            <a:ext cx="14843098" cy="17951451"/>
          </a:xfrm>
          <a:prstGeom prst="rect">
            <a:avLst/>
          </a:prstGeom>
          <a:noFill/>
          <a:ln w="9525" cap="flat" cmpd="sng">
            <a:solidFill>
              <a:srgbClr val="ADAFAA"/>
            </a:solidFill>
            <a:prstDash val="solid"/>
            <a:miter lim="8000"/>
            <a:headEnd type="none" w="med" len="med"/>
            <a:tailEnd type="none" w="med" len="med"/>
          </a:ln>
        </p:spPr>
        <p:txBody>
          <a:bodyPr wrap="square" lIns="428400" tIns="214200" rIns="428400" bIns="214200" anchor="t" anchorCtr="0">
            <a:noAutofit/>
          </a:bodyPr>
          <a:lstStyle/>
          <a:p>
            <a:pPr marL="1606550" marR="0" lvl="0" indent="-1751012" algn="l" rtl="0">
              <a:lnSpc>
                <a:spcPct val="100000"/>
              </a:lnSpc>
              <a:spcBef>
                <a:spcPts val="0"/>
              </a:spcBef>
              <a:spcAft>
                <a:spcPts val="0"/>
              </a:spcAft>
              <a:buClr>
                <a:schemeClr val="dk1"/>
              </a:buClr>
              <a:buSzPct val="25000"/>
              <a:buFont typeface="Calibri"/>
              <a:buNone/>
            </a:pPr>
            <a:r>
              <a:rPr lang="en-US" sz="6600" b="0" i="0" u="none" strike="noStrike" cap="none" dirty="0">
                <a:solidFill>
                  <a:schemeClr val="dk1"/>
                </a:solidFill>
                <a:latin typeface="Calibri"/>
                <a:ea typeface="Calibri"/>
                <a:cs typeface="Calibri"/>
                <a:sym typeface="Calibri"/>
              </a:rPr>
              <a:t>Data Understanding and Wrangling</a:t>
            </a:r>
          </a:p>
          <a:p>
            <a:pPr marL="571500" lvl="0" indent="-571500" algn="just">
              <a:lnSpc>
                <a:spcPct val="115000"/>
              </a:lnSpc>
              <a:spcBef>
                <a:spcPts val="1100"/>
              </a:spcBef>
              <a:buClr>
                <a:schemeClr val="dk1"/>
              </a:buClr>
              <a:buSzPct val="100000"/>
              <a:buFont typeface="Arial" panose="020B0604020202020204" pitchFamily="34" charset="0"/>
              <a:buChar char="•"/>
            </a:pPr>
            <a:r>
              <a:rPr lang="en-US" sz="4400" b="1" i="0" u="none" strike="noStrike" cap="none" dirty="0">
                <a:solidFill>
                  <a:schemeClr val="dk1"/>
                </a:solidFill>
                <a:latin typeface="Calibri"/>
                <a:ea typeface="Calibri"/>
                <a:cs typeface="Calibri"/>
                <a:sym typeface="Calibri"/>
              </a:rPr>
              <a:t>1.1 Billion trips </a:t>
            </a:r>
          </a:p>
          <a:p>
            <a:pPr marL="571500" lvl="0" indent="-571500" algn="just">
              <a:lnSpc>
                <a:spcPct val="115000"/>
              </a:lnSpc>
              <a:spcBef>
                <a:spcPts val="1100"/>
              </a:spcBef>
              <a:buClr>
                <a:schemeClr val="dk1"/>
              </a:buClr>
              <a:buSzPct val="100000"/>
              <a:buFont typeface="Arial" panose="020B0604020202020204" pitchFamily="34" charset="0"/>
              <a:buChar char="•"/>
            </a:pPr>
            <a:endParaRPr lang="en-US" sz="4400" b="1" dirty="0">
              <a:solidFill>
                <a:schemeClr val="dk1"/>
              </a:solidFill>
              <a:latin typeface="Calibri"/>
              <a:ea typeface="Calibri"/>
              <a:cs typeface="Calibri"/>
              <a:sym typeface="Calibri"/>
            </a:endParaRPr>
          </a:p>
          <a:p>
            <a:pPr marL="571500" lvl="0" indent="-571500" algn="just">
              <a:lnSpc>
                <a:spcPct val="115000"/>
              </a:lnSpc>
              <a:spcBef>
                <a:spcPts val="1100"/>
              </a:spcBef>
              <a:buClr>
                <a:schemeClr val="dk1"/>
              </a:buClr>
              <a:buSzPct val="100000"/>
              <a:buFont typeface="Arial" panose="020B0604020202020204" pitchFamily="34" charset="0"/>
              <a:buChar char="•"/>
            </a:pPr>
            <a:endParaRPr lang="en-US" sz="4400" b="1" i="0" u="none" strike="noStrike" cap="none" dirty="0">
              <a:solidFill>
                <a:schemeClr val="dk1"/>
              </a:solidFill>
              <a:latin typeface="Calibri"/>
              <a:ea typeface="Calibri"/>
              <a:cs typeface="Calibri"/>
              <a:sym typeface="Calibri"/>
            </a:endParaRPr>
          </a:p>
          <a:p>
            <a:pPr marL="571500" lvl="0" indent="-571500" algn="just">
              <a:lnSpc>
                <a:spcPct val="115000"/>
              </a:lnSpc>
              <a:spcBef>
                <a:spcPts val="1100"/>
              </a:spcBef>
              <a:buClr>
                <a:schemeClr val="dk1"/>
              </a:buClr>
              <a:buSzPct val="100000"/>
              <a:buFont typeface="Arial" panose="020B0604020202020204" pitchFamily="34" charset="0"/>
              <a:buChar char="•"/>
            </a:pPr>
            <a:endParaRPr lang="en-US" sz="4400" b="1" dirty="0">
              <a:solidFill>
                <a:schemeClr val="dk1"/>
              </a:solidFill>
              <a:latin typeface="Calibri"/>
              <a:ea typeface="Calibri"/>
              <a:cs typeface="Calibri"/>
              <a:sym typeface="Calibri"/>
            </a:endParaRPr>
          </a:p>
          <a:p>
            <a:pPr marL="571500" lvl="0" indent="-571500" algn="just">
              <a:lnSpc>
                <a:spcPct val="115000"/>
              </a:lnSpc>
              <a:spcBef>
                <a:spcPts val="1100"/>
              </a:spcBef>
              <a:buClr>
                <a:schemeClr val="dk1"/>
              </a:buClr>
              <a:buSzPct val="100000"/>
              <a:buFont typeface="Arial" panose="020B0604020202020204" pitchFamily="34" charset="0"/>
              <a:buChar char="•"/>
            </a:pPr>
            <a:endParaRPr lang="en-US" sz="4400" b="1" i="0" u="none" strike="noStrike" cap="none" dirty="0">
              <a:solidFill>
                <a:schemeClr val="dk1"/>
              </a:solidFill>
              <a:latin typeface="Calibri"/>
              <a:ea typeface="Calibri"/>
              <a:cs typeface="Calibri"/>
              <a:sym typeface="Calibri"/>
            </a:endParaRPr>
          </a:p>
          <a:p>
            <a:pPr marL="571500" lvl="0" indent="-571500" algn="just">
              <a:lnSpc>
                <a:spcPct val="115000"/>
              </a:lnSpc>
              <a:spcBef>
                <a:spcPts val="1100"/>
              </a:spcBef>
              <a:buClr>
                <a:schemeClr val="dk1"/>
              </a:buClr>
              <a:buSzPct val="100000"/>
              <a:buFont typeface="Arial" panose="020B0604020202020204" pitchFamily="34" charset="0"/>
              <a:buChar char="•"/>
            </a:pPr>
            <a:endParaRPr lang="en-US" sz="4400" b="1" dirty="0">
              <a:solidFill>
                <a:schemeClr val="dk1"/>
              </a:solidFill>
              <a:latin typeface="Calibri"/>
              <a:ea typeface="Calibri"/>
              <a:cs typeface="Calibri"/>
              <a:sym typeface="Calibri"/>
            </a:endParaRPr>
          </a:p>
          <a:p>
            <a:pPr marL="571500" lvl="0" indent="-571500" algn="just">
              <a:lnSpc>
                <a:spcPct val="115000"/>
              </a:lnSpc>
              <a:spcBef>
                <a:spcPts val="1100"/>
              </a:spcBef>
              <a:buClr>
                <a:schemeClr val="dk1"/>
              </a:buClr>
              <a:buSzPct val="100000"/>
              <a:buFont typeface="Arial" panose="020B0604020202020204" pitchFamily="34" charset="0"/>
              <a:buChar char="•"/>
            </a:pPr>
            <a:endParaRPr lang="en-US" sz="4400" b="1" i="0" u="none" strike="noStrike" cap="none" dirty="0">
              <a:solidFill>
                <a:schemeClr val="dk1"/>
              </a:solidFill>
              <a:latin typeface="Calibri"/>
              <a:ea typeface="Calibri"/>
              <a:cs typeface="Calibri"/>
              <a:sym typeface="Calibri"/>
            </a:endParaRPr>
          </a:p>
          <a:p>
            <a:pPr marL="571500" lvl="0" indent="-571500" algn="just">
              <a:lnSpc>
                <a:spcPct val="115000"/>
              </a:lnSpc>
              <a:spcBef>
                <a:spcPts val="1100"/>
              </a:spcBef>
              <a:buClr>
                <a:schemeClr val="dk1"/>
              </a:buClr>
              <a:buSzPct val="100000"/>
              <a:buFont typeface="Arial" panose="020B0604020202020204" pitchFamily="34" charset="0"/>
              <a:buChar char="•"/>
            </a:pPr>
            <a:endParaRPr lang="en-US" sz="4400" b="1" dirty="0">
              <a:solidFill>
                <a:schemeClr val="dk1"/>
              </a:solidFill>
              <a:latin typeface="Calibri"/>
              <a:ea typeface="Calibri"/>
              <a:cs typeface="Calibri"/>
              <a:sym typeface="Calibri"/>
            </a:endParaRPr>
          </a:p>
          <a:p>
            <a:pPr lvl="0" algn="just">
              <a:lnSpc>
                <a:spcPct val="115000"/>
              </a:lnSpc>
              <a:spcBef>
                <a:spcPts val="1100"/>
              </a:spcBef>
              <a:buClr>
                <a:schemeClr val="dk1"/>
              </a:buClr>
              <a:buSzPct val="100000"/>
            </a:pPr>
            <a:r>
              <a:rPr lang="en-US" sz="4400" b="1" i="0" u="none" strike="noStrike" cap="none" dirty="0">
                <a:solidFill>
                  <a:schemeClr val="dk1"/>
                </a:solidFill>
                <a:latin typeface="Calibri"/>
                <a:ea typeface="Calibri"/>
                <a:cs typeface="Calibri"/>
                <a:sym typeface="Calibri"/>
              </a:rPr>
              <a:t> </a:t>
            </a:r>
          </a:p>
          <a:p>
            <a:pPr lvl="0" algn="just">
              <a:lnSpc>
                <a:spcPct val="115000"/>
              </a:lnSpc>
              <a:spcBef>
                <a:spcPts val="1100"/>
              </a:spcBef>
              <a:buClr>
                <a:schemeClr val="dk1"/>
              </a:buClr>
              <a:buSzPct val="100000"/>
            </a:pPr>
            <a:r>
              <a:rPr lang="en-US" sz="4400" b="1" dirty="0">
                <a:solidFill>
                  <a:schemeClr val="dk1"/>
                </a:solidFill>
                <a:latin typeface="Calibri"/>
                <a:ea typeface="Calibri"/>
                <a:cs typeface="Calibri"/>
                <a:sym typeface="Calibri"/>
              </a:rPr>
              <a:t> </a:t>
            </a:r>
            <a:r>
              <a:rPr lang="en-US" sz="4400" b="1" i="0" u="none" strike="noStrike" cap="none" dirty="0">
                <a:solidFill>
                  <a:schemeClr val="dk1"/>
                </a:solidFill>
                <a:latin typeface="Calibri"/>
                <a:ea typeface="Calibri"/>
                <a:cs typeface="Calibri"/>
                <a:sym typeface="Calibri"/>
              </a:rPr>
              <a:t>Pick-up Locations                        Drop-off Locations</a:t>
            </a:r>
          </a:p>
          <a:p>
            <a:pPr marL="571500" lvl="0" indent="-571500" algn="just">
              <a:lnSpc>
                <a:spcPct val="115000"/>
              </a:lnSpc>
              <a:spcBef>
                <a:spcPts val="1100"/>
              </a:spcBef>
              <a:buClr>
                <a:schemeClr val="dk1"/>
              </a:buClr>
              <a:buSzPct val="100000"/>
              <a:buFont typeface="Arial" panose="020B0604020202020204" pitchFamily="34" charset="0"/>
              <a:buChar char="•"/>
            </a:pPr>
            <a:endParaRPr lang="en-US" sz="4400" b="1" dirty="0">
              <a:solidFill>
                <a:schemeClr val="dk1"/>
              </a:solidFill>
              <a:latin typeface="Calibri"/>
              <a:ea typeface="Calibri"/>
              <a:cs typeface="Calibri"/>
              <a:sym typeface="Calibri"/>
            </a:endParaRPr>
          </a:p>
          <a:p>
            <a:pPr marL="571500" lvl="0" indent="-571500" algn="just">
              <a:lnSpc>
                <a:spcPct val="115000"/>
              </a:lnSpc>
              <a:spcBef>
                <a:spcPts val="1100"/>
              </a:spcBef>
              <a:buClr>
                <a:schemeClr val="dk1"/>
              </a:buClr>
              <a:buSzPct val="100000"/>
              <a:buFont typeface="Arial" panose="020B0604020202020204" pitchFamily="34" charset="0"/>
              <a:buChar char="•"/>
            </a:pPr>
            <a:r>
              <a:rPr lang="en-US" sz="4400" b="1" dirty="0">
                <a:solidFill>
                  <a:schemeClr val="dk1"/>
                </a:solidFill>
                <a:latin typeface="Calibri"/>
                <a:ea typeface="Calibri"/>
                <a:cs typeface="Calibri"/>
                <a:sym typeface="Calibri"/>
              </a:rPr>
              <a:t>Random Sampling: </a:t>
            </a:r>
            <a:r>
              <a:rPr lang="en-US" sz="4400" dirty="0">
                <a:solidFill>
                  <a:schemeClr val="dk1"/>
                </a:solidFill>
                <a:latin typeface="Calibri"/>
                <a:ea typeface="Calibri"/>
                <a:cs typeface="Calibri"/>
                <a:sym typeface="Calibri"/>
              </a:rPr>
              <a:t>To reduce the size of the data, we sampled</a:t>
            </a:r>
            <a:r>
              <a:rPr lang="en-US" sz="4400" b="1" dirty="0">
                <a:solidFill>
                  <a:schemeClr val="dk1"/>
                </a:solidFill>
                <a:latin typeface="Calibri"/>
                <a:ea typeface="Calibri"/>
                <a:cs typeface="Calibri"/>
                <a:sym typeface="Calibri"/>
              </a:rPr>
              <a:t> two million trips </a:t>
            </a:r>
            <a:r>
              <a:rPr lang="en-US" sz="4400" dirty="0">
                <a:solidFill>
                  <a:schemeClr val="dk1"/>
                </a:solidFill>
                <a:latin typeface="Calibri"/>
                <a:ea typeface="Calibri"/>
                <a:cs typeface="Calibri"/>
                <a:sym typeface="Calibri"/>
              </a:rPr>
              <a:t>between 2014-2015</a:t>
            </a:r>
          </a:p>
          <a:p>
            <a:pPr marL="571500" lvl="0" indent="-571500" algn="just">
              <a:lnSpc>
                <a:spcPct val="115000"/>
              </a:lnSpc>
              <a:spcBef>
                <a:spcPts val="1100"/>
              </a:spcBef>
              <a:buClr>
                <a:schemeClr val="dk1"/>
              </a:buClr>
              <a:buSzPct val="100000"/>
              <a:buFont typeface="Arial" panose="020B0604020202020204" pitchFamily="34" charset="0"/>
              <a:buChar char="•"/>
            </a:pPr>
            <a:r>
              <a:rPr lang="en-US" sz="4400" b="1" i="0" u="none" strike="noStrike" cap="none" dirty="0">
                <a:solidFill>
                  <a:schemeClr val="dk1"/>
                </a:solidFill>
                <a:latin typeface="Calibri"/>
                <a:ea typeface="Calibri"/>
                <a:cs typeface="Calibri"/>
                <a:sym typeface="Calibri"/>
              </a:rPr>
              <a:t>Aggregating: </a:t>
            </a:r>
            <a:r>
              <a:rPr lang="en-US" sz="4400" i="0" u="none" strike="noStrike" cap="none" dirty="0">
                <a:solidFill>
                  <a:schemeClr val="dk1"/>
                </a:solidFill>
                <a:latin typeface="Calibri"/>
                <a:ea typeface="Calibri"/>
                <a:cs typeface="Calibri"/>
                <a:sym typeface="Calibri"/>
              </a:rPr>
              <a:t>We centered each pick-up and drop-off point to its corresponding city block. This allows us to take the mean time of duplicitous trips with slightly different coordinates, further reducing the size of the data and increasing the robustness</a:t>
            </a:r>
            <a:endParaRPr lang="en-US" sz="4400" b="1" i="0" u="none" strike="noStrike" cap="none" dirty="0">
              <a:solidFill>
                <a:schemeClr val="dk1"/>
              </a:solidFill>
              <a:latin typeface="Calibri"/>
              <a:ea typeface="Calibri"/>
              <a:cs typeface="Calibri"/>
              <a:sym typeface="Calibri"/>
            </a:endParaRPr>
          </a:p>
          <a:p>
            <a:pPr marL="571500" lvl="0" indent="-571500" algn="just">
              <a:lnSpc>
                <a:spcPct val="115000"/>
              </a:lnSpc>
              <a:spcBef>
                <a:spcPts val="1100"/>
              </a:spcBef>
              <a:buClr>
                <a:schemeClr val="dk1"/>
              </a:buClr>
              <a:buSzPct val="100000"/>
              <a:buFont typeface="Arial" panose="020B0604020202020204" pitchFamily="34" charset="0"/>
              <a:buChar char="•"/>
            </a:pPr>
            <a:endParaRPr lang="en-US" sz="4000" b="0" i="0" u="none" strike="noStrike" cap="none" dirty="0">
              <a:solidFill>
                <a:schemeClr val="dk1"/>
              </a:solidFill>
              <a:latin typeface="Calibri"/>
              <a:ea typeface="Calibri"/>
              <a:cs typeface="Calibri"/>
              <a:sym typeface="Calibri"/>
            </a:endParaRPr>
          </a:p>
        </p:txBody>
      </p:sp>
      <p:pic>
        <p:nvPicPr>
          <p:cNvPr id="11" name="Picture 10">
            <a:extLst>
              <a:ext uri="{FF2B5EF4-FFF2-40B4-BE49-F238E27FC236}">
                <a16:creationId xmlns:a16="http://schemas.microsoft.com/office/drawing/2014/main" id="{73467F3E-DA94-41CF-9AD4-12CC86C80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862" y="26822400"/>
            <a:ext cx="6780796" cy="6463195"/>
          </a:xfrm>
          <a:prstGeom prst="rect">
            <a:avLst/>
          </a:prstGeom>
        </p:spPr>
      </p:pic>
      <p:pic>
        <p:nvPicPr>
          <p:cNvPr id="13" name="Picture 12">
            <a:extLst>
              <a:ext uri="{FF2B5EF4-FFF2-40B4-BE49-F238E27FC236}">
                <a16:creationId xmlns:a16="http://schemas.microsoft.com/office/drawing/2014/main" id="{DB835563-184D-416E-8542-33531DA41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7449" y="26874370"/>
            <a:ext cx="6845346" cy="6411225"/>
          </a:xfrm>
          <a:prstGeom prst="rect">
            <a:avLst/>
          </a:prstGeom>
        </p:spPr>
      </p:pic>
      <p:pic>
        <p:nvPicPr>
          <p:cNvPr id="15" name="Picture 14">
            <a:extLst>
              <a:ext uri="{FF2B5EF4-FFF2-40B4-BE49-F238E27FC236}">
                <a16:creationId xmlns:a16="http://schemas.microsoft.com/office/drawing/2014/main" id="{46BEF7A7-3148-4213-8AE3-549474FDF3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51643" y="5749567"/>
            <a:ext cx="6615954" cy="6248401"/>
          </a:xfrm>
          <a:prstGeom prst="rect">
            <a:avLst/>
          </a:prstGeom>
          <a:ln>
            <a:noFill/>
          </a:ln>
          <a:effectLst>
            <a:outerShdw blurRad="63500" sx="102000" sy="102000" algn="ctr" rotWithShape="0">
              <a:prstClr val="black">
                <a:alpha val="40000"/>
              </a:prstClr>
            </a:outerShdw>
          </a:effectLst>
        </p:spPr>
      </p:pic>
      <p:sp>
        <p:nvSpPr>
          <p:cNvPr id="33" name="Shape 95">
            <a:extLst>
              <a:ext uri="{FF2B5EF4-FFF2-40B4-BE49-F238E27FC236}">
                <a16:creationId xmlns:a16="http://schemas.microsoft.com/office/drawing/2014/main" id="{C7F1FBEF-0F87-400F-B178-56D93FE3BF60}"/>
              </a:ext>
            </a:extLst>
          </p:cNvPr>
          <p:cNvSpPr txBox="1"/>
          <p:nvPr/>
        </p:nvSpPr>
        <p:spPr>
          <a:xfrm flipH="1">
            <a:off x="15841526" y="23164799"/>
            <a:ext cx="14323879" cy="9753601"/>
          </a:xfrm>
          <a:prstGeom prst="rect">
            <a:avLst/>
          </a:prstGeom>
          <a:noFill/>
          <a:ln w="9525" cap="flat" cmpd="sng">
            <a:solidFill>
              <a:srgbClr val="ADAFAA"/>
            </a:solidFill>
            <a:prstDash val="solid"/>
            <a:miter lim="8000"/>
            <a:headEnd type="none" w="med" len="med"/>
            <a:tailEnd type="none" w="med" len="med"/>
          </a:ln>
        </p:spPr>
        <p:txBody>
          <a:bodyPr wrap="square" lIns="428400" tIns="214200" rIns="428400" bIns="214200" anchor="t" anchorCtr="0">
            <a:noAutofit/>
          </a:bodyPr>
          <a:lstStyle/>
          <a:p>
            <a:pPr marL="1606550" marR="0" lvl="0" indent="-1751012" algn="l" rtl="0">
              <a:lnSpc>
                <a:spcPct val="100000"/>
              </a:lnSpc>
              <a:spcBef>
                <a:spcPts val="0"/>
              </a:spcBef>
              <a:spcAft>
                <a:spcPts val="0"/>
              </a:spcAft>
              <a:buClr>
                <a:schemeClr val="dk1"/>
              </a:buClr>
              <a:buSzPct val="25000"/>
              <a:buFont typeface="Calibri"/>
              <a:buNone/>
            </a:pPr>
            <a:r>
              <a:rPr lang="en-US" sz="6600" b="0" i="0" u="none" strike="noStrike" cap="none" dirty="0">
                <a:solidFill>
                  <a:schemeClr val="dk1"/>
                </a:solidFill>
                <a:latin typeface="Calibri"/>
                <a:ea typeface="Calibri"/>
                <a:cs typeface="Calibri"/>
                <a:sym typeface="Calibri"/>
              </a:rPr>
              <a:t>Vehicle Routing Problem</a:t>
            </a:r>
          </a:p>
          <a:p>
            <a:pPr marL="1606550" marR="0" lvl="0" indent="-1751012" algn="l" rtl="0">
              <a:lnSpc>
                <a:spcPct val="100000"/>
              </a:lnSpc>
              <a:spcBef>
                <a:spcPts val="0"/>
              </a:spcBef>
              <a:spcAft>
                <a:spcPts val="0"/>
              </a:spcAft>
              <a:buClr>
                <a:schemeClr val="dk1"/>
              </a:buClr>
              <a:buSzPct val="25000"/>
              <a:buFont typeface="Calibri"/>
              <a:buNone/>
            </a:pPr>
            <a:endParaRPr lang="en-US" sz="6600" b="0" i="0" u="none" strike="noStrike" cap="none" dirty="0">
              <a:solidFill>
                <a:schemeClr val="dk1"/>
              </a:solidFill>
              <a:latin typeface="Calibri"/>
              <a:ea typeface="Calibri"/>
              <a:cs typeface="Calibri"/>
              <a:sym typeface="Calibri"/>
            </a:endParaRPr>
          </a:p>
        </p:txBody>
      </p:sp>
      <p:sp>
        <p:nvSpPr>
          <p:cNvPr id="21" name="Shape 95">
            <a:extLst>
              <a:ext uri="{FF2B5EF4-FFF2-40B4-BE49-F238E27FC236}">
                <a16:creationId xmlns:a16="http://schemas.microsoft.com/office/drawing/2014/main" id="{242AF6C7-0AE2-4938-9C47-5EA926EC757C}"/>
              </a:ext>
            </a:extLst>
          </p:cNvPr>
          <p:cNvSpPr txBox="1"/>
          <p:nvPr/>
        </p:nvSpPr>
        <p:spPr>
          <a:xfrm flipH="1">
            <a:off x="15841529" y="37669970"/>
            <a:ext cx="14401824" cy="4360681"/>
          </a:xfrm>
          <a:prstGeom prst="rect">
            <a:avLst/>
          </a:prstGeom>
          <a:noFill/>
          <a:ln w="9525" cap="flat" cmpd="sng">
            <a:solidFill>
              <a:srgbClr val="ADAFAA"/>
            </a:solidFill>
            <a:prstDash val="solid"/>
            <a:miter lim="8000"/>
            <a:headEnd type="none" w="med" len="med"/>
            <a:tailEnd type="none" w="med" len="med"/>
          </a:ln>
        </p:spPr>
        <p:txBody>
          <a:bodyPr wrap="square" lIns="428400" tIns="214200" rIns="428400" bIns="214200" anchor="t" anchorCtr="0">
            <a:noAutofit/>
          </a:bodyPr>
          <a:lstStyle/>
          <a:p>
            <a:pPr marL="1606550" lvl="0" indent="-1751012">
              <a:spcBef>
                <a:spcPts val="0"/>
              </a:spcBef>
              <a:spcAft>
                <a:spcPts val="0"/>
              </a:spcAft>
              <a:buClr>
                <a:prstClr val="black"/>
              </a:buClr>
              <a:buSzPct val="25000"/>
            </a:pPr>
            <a:r>
              <a:rPr lang="en-US" sz="6600" dirty="0">
                <a:solidFill>
                  <a:prstClr val="black"/>
                </a:solidFill>
                <a:latin typeface="Calibri"/>
                <a:ea typeface="Calibri"/>
                <a:cs typeface="Calibri"/>
                <a:sym typeface="Calibri"/>
              </a:rPr>
              <a:t>Future Work</a:t>
            </a:r>
          </a:p>
          <a:p>
            <a:pPr marL="571500" lvl="0" indent="-571500" algn="just">
              <a:lnSpc>
                <a:spcPct val="115000"/>
              </a:lnSpc>
              <a:spcBef>
                <a:spcPts val="1100"/>
              </a:spcBef>
              <a:buClr>
                <a:prstClr val="black"/>
              </a:buClr>
              <a:buSzPct val="100000"/>
              <a:buFont typeface="Arial" panose="020B0604020202020204" pitchFamily="34" charset="0"/>
              <a:buChar char="•"/>
            </a:pPr>
            <a:r>
              <a:rPr lang="en-US" sz="4000" dirty="0">
                <a:solidFill>
                  <a:prstClr val="black"/>
                </a:solidFill>
                <a:latin typeface="Calibri"/>
                <a:ea typeface="Calibri"/>
                <a:cs typeface="Calibri"/>
                <a:sym typeface="Calibri"/>
              </a:rPr>
              <a:t>Calculate weights dependent on time to determine order</a:t>
            </a:r>
          </a:p>
          <a:p>
            <a:pPr marL="571500" lvl="0" indent="-571500" algn="just">
              <a:lnSpc>
                <a:spcPct val="115000"/>
              </a:lnSpc>
              <a:spcBef>
                <a:spcPts val="1100"/>
              </a:spcBef>
              <a:buClr>
                <a:prstClr val="black"/>
              </a:buClr>
              <a:buSzPct val="100000"/>
              <a:buFont typeface="Arial" panose="020B0604020202020204" pitchFamily="34" charset="0"/>
              <a:buChar char="•"/>
            </a:pPr>
            <a:r>
              <a:rPr lang="en-US" sz="4000" dirty="0">
                <a:solidFill>
                  <a:prstClr val="black"/>
                </a:solidFill>
                <a:latin typeface="Calibri"/>
                <a:ea typeface="Calibri"/>
                <a:cs typeface="Calibri"/>
                <a:sym typeface="Calibri"/>
              </a:rPr>
              <a:t>Multiple Vehicles, Time Windows, Capacitated, Stochastic demand </a:t>
            </a:r>
            <a:endParaRPr lang="en-US" sz="2800" i="0" u="none" strike="noStrike" cap="none" dirty="0">
              <a:solidFill>
                <a:schemeClr val="dk1"/>
              </a:solidFill>
              <a:latin typeface="Calibri"/>
              <a:ea typeface="Calibri"/>
              <a:cs typeface="Calibri"/>
              <a:sym typeface="Calibri"/>
            </a:endParaRPr>
          </a:p>
          <a:p>
            <a:pPr marL="1606550" marR="0" lvl="0" indent="-1751012" algn="l" rtl="0">
              <a:lnSpc>
                <a:spcPct val="100000"/>
              </a:lnSpc>
              <a:spcBef>
                <a:spcPts val="0"/>
              </a:spcBef>
              <a:spcAft>
                <a:spcPts val="0"/>
              </a:spcAft>
              <a:buClr>
                <a:schemeClr val="dk1"/>
              </a:buClr>
              <a:buSzPct val="25000"/>
              <a:buFont typeface="Calibri"/>
              <a:buNone/>
            </a:pPr>
            <a:endParaRPr lang="en-US" sz="6600" b="0" i="0" u="none" strike="noStrike" cap="none" dirty="0">
              <a:solidFill>
                <a:schemeClr val="dk1"/>
              </a:solidFill>
              <a:latin typeface="Calibri"/>
              <a:ea typeface="Calibri"/>
              <a:cs typeface="Calibri"/>
              <a:sym typeface="Calibri"/>
            </a:endParaRPr>
          </a:p>
        </p:txBody>
      </p:sp>
      <p:sp>
        <p:nvSpPr>
          <p:cNvPr id="26" name="Shape 95">
            <a:extLst>
              <a:ext uri="{FF2B5EF4-FFF2-40B4-BE49-F238E27FC236}">
                <a16:creationId xmlns:a16="http://schemas.microsoft.com/office/drawing/2014/main" id="{D558D53D-166A-4B63-B74D-502DD430E742}"/>
              </a:ext>
            </a:extLst>
          </p:cNvPr>
          <p:cNvSpPr txBox="1"/>
          <p:nvPr/>
        </p:nvSpPr>
        <p:spPr>
          <a:xfrm flipH="1">
            <a:off x="15961392" y="5654675"/>
            <a:ext cx="7126484" cy="6375041"/>
          </a:xfrm>
          <a:prstGeom prst="rect">
            <a:avLst/>
          </a:prstGeom>
          <a:noFill/>
          <a:ln w="9525" cap="flat" cmpd="sng">
            <a:solidFill>
              <a:srgbClr val="ADAFAA"/>
            </a:solidFill>
            <a:prstDash val="solid"/>
            <a:miter lim="8000"/>
            <a:headEnd type="none" w="med" len="med"/>
            <a:tailEnd type="none" w="med" len="med"/>
          </a:ln>
        </p:spPr>
        <p:txBody>
          <a:bodyPr wrap="square" lIns="428400" tIns="214200" rIns="428400" bIns="214200" anchor="t" anchorCtr="0">
            <a:noAutofit/>
          </a:bodyPr>
          <a:lstStyle/>
          <a:p>
            <a:pPr marL="1606550" marR="0" lvl="0" indent="-1751012" algn="l" rtl="0">
              <a:lnSpc>
                <a:spcPct val="100000"/>
              </a:lnSpc>
              <a:spcBef>
                <a:spcPts val="0"/>
              </a:spcBef>
              <a:spcAft>
                <a:spcPts val="0"/>
              </a:spcAft>
              <a:buClr>
                <a:schemeClr val="dk1"/>
              </a:buClr>
              <a:buSzPct val="25000"/>
              <a:buFont typeface="Calibri"/>
              <a:buNone/>
            </a:pPr>
            <a:r>
              <a:rPr lang="en-US" sz="6600" b="0" i="0" u="none" strike="noStrike" cap="none" dirty="0">
                <a:solidFill>
                  <a:schemeClr val="dk1"/>
                </a:solidFill>
                <a:latin typeface="Calibri"/>
                <a:ea typeface="Calibri"/>
                <a:cs typeface="Calibri"/>
                <a:sym typeface="Calibri"/>
              </a:rPr>
              <a:t>Shortest Path</a:t>
            </a:r>
          </a:p>
          <a:p>
            <a:pPr lvl="0" algn="just">
              <a:spcBef>
                <a:spcPts val="0"/>
              </a:spcBef>
              <a:spcAft>
                <a:spcPts val="0"/>
              </a:spcAft>
              <a:buClr>
                <a:schemeClr val="dk1"/>
              </a:buClr>
              <a:buSzPct val="25000"/>
            </a:pPr>
            <a:r>
              <a:rPr lang="en-US" sz="4400" b="1" dirty="0">
                <a:solidFill>
                  <a:schemeClr val="dk1"/>
                </a:solidFill>
                <a:latin typeface="Calibri"/>
                <a:ea typeface="Calibri"/>
                <a:cs typeface="Calibri"/>
                <a:sym typeface="Calibri"/>
              </a:rPr>
              <a:t>Dijkstra’s Algorithm </a:t>
            </a:r>
            <a:r>
              <a:rPr lang="en-US" sz="3600" dirty="0">
                <a:solidFill>
                  <a:schemeClr val="dk1"/>
                </a:solidFill>
                <a:latin typeface="Calibri"/>
                <a:ea typeface="Calibri"/>
                <a:cs typeface="Calibri"/>
                <a:sym typeface="Calibri"/>
              </a:rPr>
              <a:t>is a greedy algorithm that efficiently solve a Single Source – Single Destination problem in a weighed, directed graph by iteratively updating vertices if a lower cost node is discovered in a breadth first search</a:t>
            </a:r>
            <a:endParaRPr lang="en-US" sz="4000" b="0" i="0" u="none" strike="noStrike" cap="none"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CCF84228-8C0E-4635-85A7-E9550D9CC8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80443" y="12188469"/>
            <a:ext cx="14115734" cy="5091916"/>
          </a:xfrm>
          <a:prstGeom prst="rect">
            <a:avLst/>
          </a:prstGeom>
        </p:spPr>
      </p:pic>
      <p:sp>
        <p:nvSpPr>
          <p:cNvPr id="7" name="TextBox 6">
            <a:extLst>
              <a:ext uri="{FF2B5EF4-FFF2-40B4-BE49-F238E27FC236}">
                <a16:creationId xmlns:a16="http://schemas.microsoft.com/office/drawing/2014/main" id="{E3DA57E8-24CB-44A3-9520-82B8C6BA1512}"/>
              </a:ext>
            </a:extLst>
          </p:cNvPr>
          <p:cNvSpPr txBox="1"/>
          <p:nvPr/>
        </p:nvSpPr>
        <p:spPr>
          <a:xfrm>
            <a:off x="16107135" y="17354555"/>
            <a:ext cx="14006204" cy="1323439"/>
          </a:xfrm>
          <a:prstGeom prst="rect">
            <a:avLst/>
          </a:prstGeom>
          <a:noFill/>
        </p:spPr>
        <p:txBody>
          <a:bodyPr wrap="square" rtlCol="0">
            <a:spAutoFit/>
          </a:bodyPr>
          <a:lstStyle/>
          <a:p>
            <a:pPr algn="just"/>
            <a:r>
              <a:rPr lang="en-US" sz="4000" dirty="0">
                <a:latin typeface="+mj-lt"/>
              </a:rPr>
              <a:t>By calculating the shortest path between each of our destinations, we can construct a matrix to solve the vehicle routing problem</a:t>
            </a:r>
          </a:p>
        </p:txBody>
      </p:sp>
      <p:sp>
        <p:nvSpPr>
          <p:cNvPr id="38" name="TextBox 37">
            <a:extLst>
              <a:ext uri="{FF2B5EF4-FFF2-40B4-BE49-F238E27FC236}">
                <a16:creationId xmlns:a16="http://schemas.microsoft.com/office/drawing/2014/main" id="{1B888297-1284-44A4-A78D-D3984448FC45}"/>
              </a:ext>
            </a:extLst>
          </p:cNvPr>
          <p:cNvSpPr txBox="1"/>
          <p:nvPr/>
        </p:nvSpPr>
        <p:spPr>
          <a:xfrm>
            <a:off x="16240975" y="24476677"/>
            <a:ext cx="6067065" cy="8094524"/>
          </a:xfrm>
          <a:prstGeom prst="rect">
            <a:avLst/>
          </a:prstGeom>
          <a:noFill/>
        </p:spPr>
        <p:txBody>
          <a:bodyPr wrap="square" rtlCol="0">
            <a:spAutoFit/>
          </a:bodyPr>
          <a:lstStyle/>
          <a:p>
            <a:pPr algn="just"/>
            <a:r>
              <a:rPr lang="en-US" sz="4000" dirty="0">
                <a:latin typeface="+mj-lt"/>
              </a:rPr>
              <a:t>There are many metaheuristic algorithms that can solve the traveling salesperson problems and vehicle routing problems like ant colony optimization and particle swarm optimization.  We utilized </a:t>
            </a:r>
            <a:r>
              <a:rPr lang="en-US" sz="4000" b="1" dirty="0">
                <a:latin typeface="+mj-lt"/>
              </a:rPr>
              <a:t>Google’s OR tools</a:t>
            </a:r>
            <a:r>
              <a:rPr lang="en-US" sz="4000" dirty="0">
                <a:latin typeface="+mj-lt"/>
              </a:rPr>
              <a:t>, which implements a local search with randomization, similar to </a:t>
            </a:r>
            <a:r>
              <a:rPr lang="en-US" sz="4000" b="1" dirty="0">
                <a:latin typeface="+mj-lt"/>
              </a:rPr>
              <a:t>simulated annealing </a:t>
            </a:r>
            <a:r>
              <a:rPr lang="en-US" sz="4000" dirty="0">
                <a:latin typeface="+mj-lt"/>
              </a:rPr>
              <a:t>and </a:t>
            </a:r>
            <a:r>
              <a:rPr lang="en-US" sz="4000" b="1" dirty="0" err="1">
                <a:latin typeface="+mj-lt"/>
              </a:rPr>
              <a:t>tabu</a:t>
            </a:r>
            <a:r>
              <a:rPr lang="en-US" sz="4000" b="1" dirty="0">
                <a:latin typeface="+mj-lt"/>
              </a:rPr>
              <a:t> search</a:t>
            </a:r>
            <a:r>
              <a:rPr lang="en-US" sz="4000" dirty="0">
                <a:latin typeface="+mj-lt"/>
              </a:rPr>
              <a:t>.</a:t>
            </a:r>
          </a:p>
        </p:txBody>
      </p:sp>
      <p:sp>
        <p:nvSpPr>
          <p:cNvPr id="53" name="Shape 95">
            <a:extLst>
              <a:ext uri="{FF2B5EF4-FFF2-40B4-BE49-F238E27FC236}">
                <a16:creationId xmlns:a16="http://schemas.microsoft.com/office/drawing/2014/main" id="{01D02633-816E-4685-AA1D-C5BF4DE4FB07}"/>
              </a:ext>
            </a:extLst>
          </p:cNvPr>
          <p:cNvSpPr txBox="1"/>
          <p:nvPr/>
        </p:nvSpPr>
        <p:spPr>
          <a:xfrm flipH="1">
            <a:off x="15841525" y="33172256"/>
            <a:ext cx="14401828" cy="4337375"/>
          </a:xfrm>
          <a:prstGeom prst="rect">
            <a:avLst/>
          </a:prstGeom>
          <a:noFill/>
          <a:ln w="9525" cap="flat" cmpd="sng">
            <a:solidFill>
              <a:srgbClr val="ADAFAA"/>
            </a:solidFill>
            <a:prstDash val="solid"/>
            <a:miter lim="8000"/>
            <a:headEnd type="none" w="med" len="med"/>
            <a:tailEnd type="none" w="med" len="med"/>
          </a:ln>
        </p:spPr>
        <p:txBody>
          <a:bodyPr wrap="square" lIns="428400" tIns="214200" rIns="428400" bIns="214200" anchor="t" anchorCtr="0">
            <a:noAutofit/>
          </a:bodyPr>
          <a:lstStyle/>
          <a:p>
            <a:pPr marL="1606550" marR="0" lvl="0" indent="-1751012" algn="l" rtl="0">
              <a:lnSpc>
                <a:spcPct val="100000"/>
              </a:lnSpc>
              <a:spcBef>
                <a:spcPts val="0"/>
              </a:spcBef>
              <a:spcAft>
                <a:spcPts val="0"/>
              </a:spcAft>
              <a:buClr>
                <a:schemeClr val="dk1"/>
              </a:buClr>
              <a:buSzPct val="25000"/>
              <a:buFont typeface="Calibri"/>
              <a:buNone/>
            </a:pPr>
            <a:r>
              <a:rPr lang="en-US" sz="6600" b="0" i="0" u="none" strike="noStrike" cap="none" dirty="0">
                <a:solidFill>
                  <a:schemeClr val="dk1"/>
                </a:solidFill>
                <a:latin typeface="Calibri"/>
                <a:ea typeface="Calibri"/>
                <a:cs typeface="Calibri"/>
                <a:sym typeface="Calibri"/>
              </a:rPr>
              <a:t>Findings</a:t>
            </a:r>
          </a:p>
          <a:p>
            <a:pPr marL="571500" lvl="0" indent="-571500" algn="just">
              <a:lnSpc>
                <a:spcPct val="115000"/>
              </a:lnSpc>
              <a:spcBef>
                <a:spcPts val="1100"/>
              </a:spcBef>
              <a:buClr>
                <a:schemeClr val="dk1"/>
              </a:buClr>
              <a:buSzPct val="100000"/>
              <a:buFont typeface="Arial" panose="020B0604020202020204" pitchFamily="34" charset="0"/>
              <a:buChar char="•"/>
            </a:pPr>
            <a:r>
              <a:rPr lang="en-US" sz="4400" b="1" i="0" u="none" strike="noStrike" cap="none" dirty="0">
                <a:solidFill>
                  <a:schemeClr val="dk1"/>
                </a:solidFill>
                <a:latin typeface="Calibri"/>
                <a:ea typeface="Calibri"/>
                <a:cs typeface="Calibri"/>
                <a:sym typeface="Calibri"/>
              </a:rPr>
              <a:t>Optimal shortest paths</a:t>
            </a:r>
            <a:r>
              <a:rPr lang="en-US" sz="4400" b="1" dirty="0">
                <a:solidFill>
                  <a:schemeClr val="dk1"/>
                </a:solidFill>
                <a:latin typeface="Calibri"/>
                <a:ea typeface="Calibri"/>
                <a:cs typeface="Calibri"/>
                <a:sym typeface="Calibri"/>
              </a:rPr>
              <a:t> </a:t>
            </a:r>
            <a:r>
              <a:rPr lang="en-US" sz="4000" dirty="0">
                <a:solidFill>
                  <a:schemeClr val="dk1"/>
                </a:solidFill>
                <a:latin typeface="Calibri"/>
                <a:ea typeface="Calibri"/>
                <a:cs typeface="Calibri"/>
                <a:sym typeface="Calibri"/>
              </a:rPr>
              <a:t>were not always better than google maps time estimates.  However, it did not take into account times of day, where certain edge’s weights would be significantly less</a:t>
            </a:r>
            <a:endParaRPr lang="en-US" sz="4000" b="0" i="0" u="none" strike="noStrike" cap="none" dirty="0">
              <a:solidFill>
                <a:schemeClr val="dk1"/>
              </a:solidFill>
              <a:latin typeface="Calibri"/>
              <a:ea typeface="Calibri"/>
              <a:cs typeface="Calibri"/>
              <a:sym typeface="Calibri"/>
            </a:endParaRPr>
          </a:p>
        </p:txBody>
      </p:sp>
      <p:pic>
        <p:nvPicPr>
          <p:cNvPr id="41" name="Picture 40">
            <a:extLst>
              <a:ext uri="{FF2B5EF4-FFF2-40B4-BE49-F238E27FC236}">
                <a16:creationId xmlns:a16="http://schemas.microsoft.com/office/drawing/2014/main" id="{D3A35C53-005E-4B19-B157-4C148970F6A8}"/>
              </a:ext>
            </a:extLst>
          </p:cNvPr>
          <p:cNvPicPr>
            <a:picLocks noChangeAspect="1"/>
          </p:cNvPicPr>
          <p:nvPr/>
        </p:nvPicPr>
        <p:blipFill>
          <a:blip r:embed="rId8"/>
          <a:stretch>
            <a:fillRect/>
          </a:stretch>
        </p:blipFill>
        <p:spPr>
          <a:xfrm>
            <a:off x="16176740" y="18992959"/>
            <a:ext cx="13750308" cy="3367265"/>
          </a:xfrm>
          <a:prstGeom prst="rect">
            <a:avLst/>
          </a:prstGeom>
        </p:spPr>
      </p:pic>
      <p:pic>
        <p:nvPicPr>
          <p:cNvPr id="12" name="Picture 11">
            <a:extLst>
              <a:ext uri="{FF2B5EF4-FFF2-40B4-BE49-F238E27FC236}">
                <a16:creationId xmlns:a16="http://schemas.microsoft.com/office/drawing/2014/main" id="{8E2AA53F-538C-4C9E-A77E-9C690FCEDA40}"/>
              </a:ext>
            </a:extLst>
          </p:cNvPr>
          <p:cNvPicPr>
            <a:picLocks noChangeAspect="1"/>
          </p:cNvPicPr>
          <p:nvPr/>
        </p:nvPicPr>
        <p:blipFill rotWithShape="1">
          <a:blip r:embed="rId9">
            <a:extLst>
              <a:ext uri="{28A0092B-C50C-407E-A947-70E740481C1C}">
                <a14:useLocalDpi xmlns:a14="http://schemas.microsoft.com/office/drawing/2010/main" val="0"/>
              </a:ext>
            </a:extLst>
          </a:blip>
          <a:srcRect l="14833"/>
          <a:stretch/>
        </p:blipFill>
        <p:spPr>
          <a:xfrm>
            <a:off x="22631400" y="24453256"/>
            <a:ext cx="7664874" cy="8141367"/>
          </a:xfrm>
          <a:prstGeom prst="rect">
            <a:avLst/>
          </a:prstGeom>
        </p:spPr>
      </p:pic>
      <p:sp>
        <p:nvSpPr>
          <p:cNvPr id="19" name="Speech Bubble: Rectangle 18">
            <a:extLst>
              <a:ext uri="{FF2B5EF4-FFF2-40B4-BE49-F238E27FC236}">
                <a16:creationId xmlns:a16="http://schemas.microsoft.com/office/drawing/2014/main" id="{C50D12DB-24D2-44E0-999A-187C5B20E63D}"/>
              </a:ext>
            </a:extLst>
          </p:cNvPr>
          <p:cNvSpPr/>
          <p:nvPr/>
        </p:nvSpPr>
        <p:spPr>
          <a:xfrm>
            <a:off x="15870263" y="5654673"/>
            <a:ext cx="14344357" cy="17129125"/>
          </a:xfrm>
          <a:prstGeom prst="wedgeRectCallout">
            <a:avLst>
              <a:gd name="adj1" fmla="val 27022"/>
              <a:gd name="adj2" fmla="val 67707"/>
            </a:avLst>
          </a:prstGeom>
          <a:no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extrusionH="165100">
            <a:bevelT w="0"/>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c 35">
            <a:extLst>
              <a:ext uri="{FF2B5EF4-FFF2-40B4-BE49-F238E27FC236}">
                <a16:creationId xmlns:a16="http://schemas.microsoft.com/office/drawing/2014/main" id="{42FEC793-2301-4B82-9F49-39C7AE0DF76A}"/>
              </a:ext>
            </a:extLst>
          </p:cNvPr>
          <p:cNvSpPr/>
          <p:nvPr/>
        </p:nvSpPr>
        <p:spPr>
          <a:xfrm rot="15247536">
            <a:off x="24975130" y="23151409"/>
            <a:ext cx="8723737" cy="1293800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a:extLst>
              <a:ext uri="{FF2B5EF4-FFF2-40B4-BE49-F238E27FC236}">
                <a16:creationId xmlns:a16="http://schemas.microsoft.com/office/drawing/2014/main" id="{1C4B5175-2440-4020-85E1-386882E17F84}"/>
              </a:ext>
            </a:extLst>
          </p:cNvPr>
          <p:cNvSpPr/>
          <p:nvPr/>
        </p:nvSpPr>
        <p:spPr>
          <a:xfrm>
            <a:off x="25924601" y="29075390"/>
            <a:ext cx="1066800" cy="523220"/>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3</a:t>
            </a:r>
          </a:p>
        </p:txBody>
      </p:sp>
      <p:sp>
        <p:nvSpPr>
          <p:cNvPr id="44" name="Rectangle 43">
            <a:extLst>
              <a:ext uri="{FF2B5EF4-FFF2-40B4-BE49-F238E27FC236}">
                <a16:creationId xmlns:a16="http://schemas.microsoft.com/office/drawing/2014/main" id="{59FB2500-697F-429B-BBB9-9A259DB58774}"/>
              </a:ext>
            </a:extLst>
          </p:cNvPr>
          <p:cNvSpPr/>
          <p:nvPr/>
        </p:nvSpPr>
        <p:spPr>
          <a:xfrm>
            <a:off x="25924601" y="30626633"/>
            <a:ext cx="1066800" cy="523220"/>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2</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45">
            <a:extLst>
              <a:ext uri="{FF2B5EF4-FFF2-40B4-BE49-F238E27FC236}">
                <a16:creationId xmlns:a16="http://schemas.microsoft.com/office/drawing/2014/main" id="{48C6C15A-F767-4BC2-A6CB-9B288D5AA5BB}"/>
              </a:ext>
            </a:extLst>
          </p:cNvPr>
          <p:cNvSpPr/>
          <p:nvPr/>
        </p:nvSpPr>
        <p:spPr>
          <a:xfrm>
            <a:off x="26126220" y="26993995"/>
            <a:ext cx="1066800" cy="523220"/>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4</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D96FBCDD-0250-46AD-B27A-9D104FD71389}"/>
              </a:ext>
            </a:extLst>
          </p:cNvPr>
          <p:cNvSpPr/>
          <p:nvPr/>
        </p:nvSpPr>
        <p:spPr>
          <a:xfrm>
            <a:off x="23526738" y="30864237"/>
            <a:ext cx="1066800" cy="523220"/>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1</a:t>
            </a:r>
          </a:p>
        </p:txBody>
      </p:sp>
      <p:sp>
        <p:nvSpPr>
          <p:cNvPr id="50" name="Rectangle 49">
            <a:extLst>
              <a:ext uri="{FF2B5EF4-FFF2-40B4-BE49-F238E27FC236}">
                <a16:creationId xmlns:a16="http://schemas.microsoft.com/office/drawing/2014/main" id="{9907B4D6-2CE3-4D7B-93EF-1B1722EEF4AE}"/>
              </a:ext>
            </a:extLst>
          </p:cNvPr>
          <p:cNvSpPr/>
          <p:nvPr/>
        </p:nvSpPr>
        <p:spPr>
          <a:xfrm>
            <a:off x="23232820" y="27446393"/>
            <a:ext cx="1066800" cy="523220"/>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5</a:t>
            </a:r>
          </a:p>
        </p:txBody>
      </p:sp>
      <p:sp>
        <p:nvSpPr>
          <p:cNvPr id="55" name="Rectangle 54">
            <a:extLst>
              <a:ext uri="{FF2B5EF4-FFF2-40B4-BE49-F238E27FC236}">
                <a16:creationId xmlns:a16="http://schemas.microsoft.com/office/drawing/2014/main" id="{C616AD1F-93FF-4AC9-830B-27A6F7E79230}"/>
              </a:ext>
            </a:extLst>
          </p:cNvPr>
          <p:cNvSpPr/>
          <p:nvPr/>
        </p:nvSpPr>
        <p:spPr>
          <a:xfrm>
            <a:off x="22576837" y="31441870"/>
            <a:ext cx="1066800" cy="584775"/>
          </a:xfrm>
          <a:prstGeom prst="rect">
            <a:avLst/>
          </a:prstGeom>
          <a:noFill/>
        </p:spPr>
        <p:txBody>
          <a:bodyPr wrap="square" lIns="91440" tIns="45720" rIns="91440" bIns="45720">
            <a:spAutoFit/>
          </a:bodyPr>
          <a:lstStyle/>
          <a:p>
            <a:pPr algn="ctr"/>
            <a:r>
              <a:rPr lang="en-US" sz="1600" b="1" cap="none" spc="0" dirty="0">
                <a:ln w="0"/>
                <a:solidFill>
                  <a:schemeClr val="tx1"/>
                </a:solidFill>
                <a:effectLst>
                  <a:outerShdw blurRad="38100" dist="19050" dir="2700000" algn="tl" rotWithShape="0">
                    <a:schemeClr val="dk1">
                      <a:alpha val="40000"/>
                    </a:schemeClr>
                  </a:outerShdw>
                </a:effectLst>
              </a:rPr>
              <a:t>SIF</a:t>
            </a:r>
          </a:p>
          <a:p>
            <a:pPr algn="ctr"/>
            <a:r>
              <a:rPr lang="en-US" sz="1600" b="1" dirty="0">
                <a:ln w="0"/>
                <a:effectLst>
                  <a:outerShdw blurRad="38100" dist="19050" dir="2700000" algn="tl" rotWithShape="0">
                    <a:schemeClr val="dk1">
                      <a:alpha val="40000"/>
                    </a:schemeClr>
                  </a:outerShdw>
                </a:effectLst>
              </a:rPr>
              <a:t>(</a:t>
            </a:r>
            <a:r>
              <a:rPr lang="en-US" sz="1600" b="1" dirty="0" err="1">
                <a:ln w="0"/>
                <a:effectLst>
                  <a:outerShdw blurRad="38100" dist="19050" dir="2700000" algn="tl" rotWithShape="0">
                    <a:schemeClr val="dk1">
                      <a:alpha val="40000"/>
                    </a:schemeClr>
                  </a:outerShdw>
                </a:effectLst>
              </a:rPr>
              <a:t>Deopt</a:t>
            </a:r>
            <a:r>
              <a:rPr lang="en-US" sz="1600" b="1" dirty="0">
                <a:ln w="0"/>
                <a:effectLst>
                  <a:outerShdw blurRad="38100" dist="19050" dir="2700000" algn="tl" rotWithShape="0">
                    <a:schemeClr val="dk1">
                      <a:alpha val="40000"/>
                    </a:schemeClr>
                  </a:outerShdw>
                </a:effectLst>
              </a:rPr>
              <a:t>)</a:t>
            </a:r>
            <a:endParaRPr lang="en-US" sz="1600" b="1" cap="none" spc="0" dirty="0">
              <a:ln w="0"/>
              <a:solidFill>
                <a:schemeClr val="tx1"/>
              </a:solidFill>
              <a:effectLst>
                <a:outerShdw blurRad="38100" dist="19050" dir="2700000" algn="tl" rotWithShape="0">
                  <a:schemeClr val="dk1">
                    <a:alpha val="40000"/>
                  </a:schemeClr>
                </a:outerShdw>
              </a:effectLst>
            </a:endParaRPr>
          </a:p>
        </p:txBody>
      </p:sp>
      <p:sp>
        <p:nvSpPr>
          <p:cNvPr id="56" name="Rectangle 55">
            <a:extLst>
              <a:ext uri="{FF2B5EF4-FFF2-40B4-BE49-F238E27FC236}">
                <a16:creationId xmlns:a16="http://schemas.microsoft.com/office/drawing/2014/main" id="{E9206034-DE15-4F83-958F-50649D05416B}"/>
              </a:ext>
            </a:extLst>
          </p:cNvPr>
          <p:cNvSpPr/>
          <p:nvPr/>
        </p:nvSpPr>
        <p:spPr>
          <a:xfrm>
            <a:off x="24590963" y="30201906"/>
            <a:ext cx="1066800"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ATL</a:t>
            </a:r>
          </a:p>
        </p:txBody>
      </p:sp>
      <p:sp>
        <p:nvSpPr>
          <p:cNvPr id="57" name="Rectangle 56">
            <a:extLst>
              <a:ext uri="{FF2B5EF4-FFF2-40B4-BE49-F238E27FC236}">
                <a16:creationId xmlns:a16="http://schemas.microsoft.com/office/drawing/2014/main" id="{A33F48C3-D597-46EA-A5B1-8D8F4727B4C6}"/>
              </a:ext>
            </a:extLst>
          </p:cNvPr>
          <p:cNvSpPr/>
          <p:nvPr/>
        </p:nvSpPr>
        <p:spPr>
          <a:xfrm>
            <a:off x="28498800" y="31445307"/>
            <a:ext cx="1066800"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JFK</a:t>
            </a:r>
          </a:p>
        </p:txBody>
      </p:sp>
      <p:sp>
        <p:nvSpPr>
          <p:cNvPr id="58" name="Rectangle 57">
            <a:extLst>
              <a:ext uri="{FF2B5EF4-FFF2-40B4-BE49-F238E27FC236}">
                <a16:creationId xmlns:a16="http://schemas.microsoft.com/office/drawing/2014/main" id="{983F28B3-62C1-48A2-8F84-DCF451BBD947}"/>
              </a:ext>
            </a:extLst>
          </p:cNvPr>
          <p:cNvSpPr/>
          <p:nvPr/>
        </p:nvSpPr>
        <p:spPr>
          <a:xfrm>
            <a:off x="23773596" y="28405723"/>
            <a:ext cx="1066800"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MSG</a:t>
            </a:r>
          </a:p>
        </p:txBody>
      </p:sp>
      <p:sp>
        <p:nvSpPr>
          <p:cNvPr id="59" name="Rectangle 58">
            <a:extLst>
              <a:ext uri="{FF2B5EF4-FFF2-40B4-BE49-F238E27FC236}">
                <a16:creationId xmlns:a16="http://schemas.microsoft.com/office/drawing/2014/main" id="{9AA32B38-2242-4293-8AA4-287A5E2C6E55}"/>
              </a:ext>
            </a:extLst>
          </p:cNvPr>
          <p:cNvSpPr/>
          <p:nvPr/>
        </p:nvSpPr>
        <p:spPr>
          <a:xfrm>
            <a:off x="27965400" y="25223673"/>
            <a:ext cx="1066800"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BPM</a:t>
            </a:r>
          </a:p>
        </p:txBody>
      </p:sp>
      <p:cxnSp>
        <p:nvCxnSpPr>
          <p:cNvPr id="60" name="Straight Arrow Connector 59">
            <a:extLst>
              <a:ext uri="{FF2B5EF4-FFF2-40B4-BE49-F238E27FC236}">
                <a16:creationId xmlns:a16="http://schemas.microsoft.com/office/drawing/2014/main" id="{5BB9A4C4-0BA4-4E89-BE26-FF129101E4E5}"/>
              </a:ext>
            </a:extLst>
          </p:cNvPr>
          <p:cNvCxnSpPr/>
          <p:nvPr/>
        </p:nvCxnSpPr>
        <p:spPr>
          <a:xfrm flipV="1">
            <a:off x="23110237" y="30175200"/>
            <a:ext cx="1959564" cy="124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6ACBA37-1923-4090-8ADE-C3669494D01A}"/>
              </a:ext>
            </a:extLst>
          </p:cNvPr>
          <p:cNvCxnSpPr/>
          <p:nvPr/>
        </p:nvCxnSpPr>
        <p:spPr>
          <a:xfrm>
            <a:off x="25124363" y="30099000"/>
            <a:ext cx="3884567" cy="1342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6" name="Straight Arrow Connector 4095">
            <a:extLst>
              <a:ext uri="{FF2B5EF4-FFF2-40B4-BE49-F238E27FC236}">
                <a16:creationId xmlns:a16="http://schemas.microsoft.com/office/drawing/2014/main" id="{0D212AD0-3397-4171-AA5B-BA2A39F80D32}"/>
              </a:ext>
            </a:extLst>
          </p:cNvPr>
          <p:cNvCxnSpPr/>
          <p:nvPr/>
        </p:nvCxnSpPr>
        <p:spPr>
          <a:xfrm flipH="1" flipV="1">
            <a:off x="24688800" y="28575000"/>
            <a:ext cx="4343400" cy="2844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9" name="Straight Arrow Connector 4098">
            <a:extLst>
              <a:ext uri="{FF2B5EF4-FFF2-40B4-BE49-F238E27FC236}">
                <a16:creationId xmlns:a16="http://schemas.microsoft.com/office/drawing/2014/main" id="{FB452B5B-33E2-4168-B07A-AED19F27A9B0}"/>
              </a:ext>
            </a:extLst>
          </p:cNvPr>
          <p:cNvCxnSpPr/>
          <p:nvPr/>
        </p:nvCxnSpPr>
        <p:spPr>
          <a:xfrm flipV="1">
            <a:off x="24688800" y="25450800"/>
            <a:ext cx="3429000" cy="312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5705</TotalTime>
  <Words>452</Words>
  <Application>Microsoft Office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ＭＳ Ｐゴシック</vt:lpstr>
      <vt:lpstr>Arial</vt:lpstr>
      <vt:lpstr>Calibri</vt:lpstr>
      <vt:lpstr>Office Theme</vt:lpstr>
      <vt:lpstr>PowerPoint Presentation</vt:lpstr>
    </vt:vector>
  </TitlesOfParts>
  <Company>Stevens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Postertitle Author 1, Author 2,  Room location</dc:title>
  <dc:creator>BI&amp;A Poster</dc:creator>
  <cp:lastModifiedBy>Ephraim Schoenbrun</cp:lastModifiedBy>
  <cp:revision>120</cp:revision>
  <cp:lastPrinted>2015-02-10T22:06:34Z</cp:lastPrinted>
  <dcterms:created xsi:type="dcterms:W3CDTF">2008-04-07T13:20:48Z</dcterms:created>
  <dcterms:modified xsi:type="dcterms:W3CDTF">2017-11-26T23:51:05Z</dcterms:modified>
</cp:coreProperties>
</file>